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handoutMasterIdLst>
    <p:handoutMasterId r:id="rId34"/>
  </p:handoutMasterIdLst>
  <p:sldIdLst>
    <p:sldId id="309" r:id="rId2"/>
    <p:sldId id="310" r:id="rId3"/>
    <p:sldId id="359" r:id="rId4"/>
    <p:sldId id="311" r:id="rId5"/>
    <p:sldId id="312" r:id="rId6"/>
    <p:sldId id="385" r:id="rId7"/>
    <p:sldId id="376" r:id="rId8"/>
    <p:sldId id="418" r:id="rId9"/>
    <p:sldId id="419" r:id="rId10"/>
    <p:sldId id="420" r:id="rId11"/>
    <p:sldId id="377" r:id="rId12"/>
    <p:sldId id="421" r:id="rId13"/>
    <p:sldId id="408" r:id="rId14"/>
    <p:sldId id="407" r:id="rId15"/>
    <p:sldId id="409" r:id="rId16"/>
    <p:sldId id="395" r:id="rId17"/>
    <p:sldId id="410" r:id="rId18"/>
    <p:sldId id="411" r:id="rId19"/>
    <p:sldId id="393" r:id="rId20"/>
    <p:sldId id="412" r:id="rId21"/>
    <p:sldId id="414" r:id="rId22"/>
    <p:sldId id="415" r:id="rId23"/>
    <p:sldId id="394" r:id="rId24"/>
    <p:sldId id="416" r:id="rId25"/>
    <p:sldId id="396" r:id="rId26"/>
    <p:sldId id="397" r:id="rId27"/>
    <p:sldId id="402" r:id="rId28"/>
    <p:sldId id="389" r:id="rId29"/>
    <p:sldId id="322" r:id="rId30"/>
    <p:sldId id="340" r:id="rId31"/>
    <p:sldId id="325" r:id="rId32"/>
  </p:sldIdLst>
  <p:sldSz cx="10688638" cy="7562850"/>
  <p:notesSz cx="6735763" cy="9866313"/>
  <p:defaultTextStyle>
    <a:defPPr>
      <a:defRPr lang="ja-JP"/>
    </a:defPPr>
    <a:lvl1pPr algn="l" defTabSz="495264" rtl="0" eaLnBrk="0" fontAlgn="base" hangingPunct="0">
      <a:spcBef>
        <a:spcPct val="0"/>
      </a:spcBef>
      <a:spcAft>
        <a:spcPct val="0"/>
      </a:spcAft>
      <a:defRPr kumimoji="1" sz="2000" kern="1200">
        <a:solidFill>
          <a:schemeClr val="tx1"/>
        </a:solidFill>
        <a:latin typeface="Arial" charset="0"/>
        <a:ea typeface="ＭＳ Ｐゴシック" charset="0"/>
        <a:cs typeface="ＭＳ Ｐゴシック" charset="0"/>
      </a:defRPr>
    </a:lvl1pPr>
    <a:lvl2pPr marL="495264" indent="-38097" algn="l" defTabSz="495264" rtl="0" eaLnBrk="0" fontAlgn="base" hangingPunct="0">
      <a:spcBef>
        <a:spcPct val="0"/>
      </a:spcBef>
      <a:spcAft>
        <a:spcPct val="0"/>
      </a:spcAft>
      <a:defRPr kumimoji="1" sz="2000" kern="1200">
        <a:solidFill>
          <a:schemeClr val="tx1"/>
        </a:solidFill>
        <a:latin typeface="Arial" charset="0"/>
        <a:ea typeface="ＭＳ Ｐゴシック" charset="0"/>
        <a:cs typeface="ＭＳ Ｐゴシック" charset="0"/>
      </a:defRPr>
    </a:lvl2pPr>
    <a:lvl3pPr marL="993704" indent="-79369" algn="l" defTabSz="495264" rtl="0" eaLnBrk="0" fontAlgn="base" hangingPunct="0">
      <a:spcBef>
        <a:spcPct val="0"/>
      </a:spcBef>
      <a:spcAft>
        <a:spcPct val="0"/>
      </a:spcAft>
      <a:defRPr kumimoji="1" sz="2000" kern="1200">
        <a:solidFill>
          <a:schemeClr val="tx1"/>
        </a:solidFill>
        <a:latin typeface="Arial" charset="0"/>
        <a:ea typeface="ＭＳ Ｐゴシック" charset="0"/>
        <a:cs typeface="ＭＳ Ｐゴシック" charset="0"/>
      </a:defRPr>
    </a:lvl3pPr>
    <a:lvl4pPr marL="1490556" indent="-119054" algn="l" defTabSz="495264" rtl="0" eaLnBrk="0" fontAlgn="base" hangingPunct="0">
      <a:spcBef>
        <a:spcPct val="0"/>
      </a:spcBef>
      <a:spcAft>
        <a:spcPct val="0"/>
      </a:spcAft>
      <a:defRPr kumimoji="1" sz="2000" kern="1200">
        <a:solidFill>
          <a:schemeClr val="tx1"/>
        </a:solidFill>
        <a:latin typeface="Arial" charset="0"/>
        <a:ea typeface="ＭＳ Ｐゴシック" charset="0"/>
        <a:cs typeface="ＭＳ Ｐゴシック" charset="0"/>
      </a:defRPr>
    </a:lvl4pPr>
    <a:lvl5pPr marL="1988995" indent="-160326" algn="l" defTabSz="495264" rtl="0" eaLnBrk="0" fontAlgn="base" hangingPunct="0">
      <a:spcBef>
        <a:spcPct val="0"/>
      </a:spcBef>
      <a:spcAft>
        <a:spcPct val="0"/>
      </a:spcAft>
      <a:defRPr kumimoji="1" sz="2000" kern="1200">
        <a:solidFill>
          <a:schemeClr val="tx1"/>
        </a:solidFill>
        <a:latin typeface="Arial" charset="0"/>
        <a:ea typeface="ＭＳ Ｐゴシック" charset="0"/>
        <a:cs typeface="ＭＳ Ｐゴシック" charset="0"/>
      </a:defRPr>
    </a:lvl5pPr>
    <a:lvl6pPr marL="2285836" algn="l" defTabSz="457167" rtl="0" eaLnBrk="1" latinLnBrk="0" hangingPunct="1">
      <a:defRPr kumimoji="1" sz="2000" kern="1200">
        <a:solidFill>
          <a:schemeClr val="tx1"/>
        </a:solidFill>
        <a:latin typeface="Arial" charset="0"/>
        <a:ea typeface="ＭＳ Ｐゴシック" charset="0"/>
        <a:cs typeface="ＭＳ Ｐゴシック" charset="0"/>
      </a:defRPr>
    </a:lvl6pPr>
    <a:lvl7pPr marL="2743004" algn="l" defTabSz="457167" rtl="0" eaLnBrk="1" latinLnBrk="0" hangingPunct="1">
      <a:defRPr kumimoji="1" sz="2000" kern="1200">
        <a:solidFill>
          <a:schemeClr val="tx1"/>
        </a:solidFill>
        <a:latin typeface="Arial" charset="0"/>
        <a:ea typeface="ＭＳ Ｐゴシック" charset="0"/>
        <a:cs typeface="ＭＳ Ｐゴシック" charset="0"/>
      </a:defRPr>
    </a:lvl7pPr>
    <a:lvl8pPr marL="3200171" algn="l" defTabSz="457167" rtl="0" eaLnBrk="1" latinLnBrk="0" hangingPunct="1">
      <a:defRPr kumimoji="1" sz="2000" kern="1200">
        <a:solidFill>
          <a:schemeClr val="tx1"/>
        </a:solidFill>
        <a:latin typeface="Arial" charset="0"/>
        <a:ea typeface="ＭＳ Ｐゴシック" charset="0"/>
        <a:cs typeface="ＭＳ Ｐゴシック" charset="0"/>
      </a:defRPr>
    </a:lvl8pPr>
    <a:lvl9pPr marL="3657338" algn="l" defTabSz="457167" rtl="0" eaLnBrk="1" latinLnBrk="0" hangingPunct="1">
      <a:defRPr kumimoji="1" sz="2000"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382" userDrawn="1">
          <p15:clr>
            <a:srgbClr val="A4A3A4"/>
          </p15:clr>
        </p15:guide>
        <p15:guide id="2" pos="336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S1008020713" initials="W" lastIdx="1" clrIdx="0">
    <p:extLst>
      <p:ext uri="{19B8F6BF-5375-455C-9EA6-DF929625EA0E}">
        <p15:presenceInfo xmlns="" xmlns:p15="http://schemas.microsoft.com/office/powerpoint/2012/main" userId="WS100802071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3F2482"/>
    <a:srgbClr val="FF3300"/>
    <a:srgbClr val="ACC445"/>
    <a:srgbClr val="2B8AD1"/>
    <a:srgbClr val="D11D7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2794" autoAdjust="0"/>
    <p:restoredTop sz="94833" autoAdjust="0"/>
  </p:normalViewPr>
  <p:slideViewPr>
    <p:cSldViewPr snapToGrid="0" snapToObjects="1">
      <p:cViewPr>
        <p:scale>
          <a:sx n="100" d="100"/>
          <a:sy n="100" d="100"/>
        </p:scale>
        <p:origin x="-1512" y="-150"/>
      </p:cViewPr>
      <p:guideLst>
        <p:guide orient="horz" pos="2382"/>
        <p:guide pos="3367"/>
      </p:guideLst>
    </p:cSldViewPr>
  </p:slideViewPr>
  <p:outlineViewPr>
    <p:cViewPr>
      <p:scale>
        <a:sx n="33" d="100"/>
        <a:sy n="33" d="100"/>
      </p:scale>
      <p:origin x="0" y="270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413" cy="493713"/>
          </a:xfrm>
          <a:prstGeom prst="rect">
            <a:avLst/>
          </a:prstGeom>
        </p:spPr>
        <p:txBody>
          <a:bodyPr vert="horz" lIns="91420" tIns="45710" rIns="91420" bIns="45710" rtlCol="0"/>
          <a:lstStyle>
            <a:lvl1pPr algn="l" defTabSz="497646" eaLnBrk="1" fontAlgn="auto" hangingPunct="1">
              <a:spcBef>
                <a:spcPts val="0"/>
              </a:spcBef>
              <a:spcAft>
                <a:spcPts val="0"/>
              </a:spcAft>
              <a:defRPr sz="1200">
                <a:latin typeface="+mn-lt"/>
                <a:ea typeface="+mn-ea"/>
                <a:cs typeface="+mn-cs"/>
              </a:defRPr>
            </a:lvl1pPr>
          </a:lstStyle>
          <a:p>
            <a:pPr>
              <a:defRPr/>
            </a:pPr>
            <a:endParaRPr lang="ja-JP" altLang="en-US"/>
          </a:p>
        </p:txBody>
      </p:sp>
      <p:sp>
        <p:nvSpPr>
          <p:cNvPr id="3" name="日付プレースホルダー 2"/>
          <p:cNvSpPr>
            <a:spLocks noGrp="1"/>
          </p:cNvSpPr>
          <p:nvPr>
            <p:ph type="dt" sz="quarter" idx="1"/>
          </p:nvPr>
        </p:nvSpPr>
        <p:spPr>
          <a:xfrm>
            <a:off x="3814763" y="2"/>
            <a:ext cx="2919412" cy="493713"/>
          </a:xfrm>
          <a:prstGeom prst="rect">
            <a:avLst/>
          </a:prstGeom>
        </p:spPr>
        <p:txBody>
          <a:bodyPr vert="horz" wrap="square" lIns="91420" tIns="45710" rIns="91420" bIns="45710" numCol="1" anchor="t" anchorCtr="0" compatLnSpc="1">
            <a:prstTxWarp prst="textNoShape">
              <a:avLst/>
            </a:prstTxWarp>
          </a:bodyPr>
          <a:lstStyle>
            <a:lvl1pPr algn="r" eaLnBrk="1" hangingPunct="1">
              <a:defRPr sz="1200" smtClean="0">
                <a:latin typeface="Calibri" charset="0"/>
              </a:defRPr>
            </a:lvl1pPr>
          </a:lstStyle>
          <a:p>
            <a:pPr>
              <a:defRPr/>
            </a:pPr>
            <a:fld id="{E72FE5E6-F68F-E94E-98DC-893967915214}" type="datetimeFigureOut">
              <a:rPr lang="ja-JP" altLang="en-US"/>
              <a:pPr>
                <a:defRPr/>
              </a:pPr>
              <a:t>2021/3/22</a:t>
            </a:fld>
            <a:endParaRPr lang="ja-JP" altLang="en-US"/>
          </a:p>
        </p:txBody>
      </p:sp>
      <p:sp>
        <p:nvSpPr>
          <p:cNvPr id="4" name="フッター プレースホルダー 3"/>
          <p:cNvSpPr>
            <a:spLocks noGrp="1"/>
          </p:cNvSpPr>
          <p:nvPr>
            <p:ph type="ftr" sz="quarter" idx="2"/>
          </p:nvPr>
        </p:nvSpPr>
        <p:spPr>
          <a:xfrm>
            <a:off x="1" y="9371013"/>
            <a:ext cx="2919413" cy="493712"/>
          </a:xfrm>
          <a:prstGeom prst="rect">
            <a:avLst/>
          </a:prstGeom>
        </p:spPr>
        <p:txBody>
          <a:bodyPr vert="horz" lIns="91420" tIns="45710" rIns="91420" bIns="45710" rtlCol="0" anchor="b"/>
          <a:lstStyle>
            <a:lvl1pPr algn="l" defTabSz="497646" eaLnBrk="1" fontAlgn="auto" hangingPunct="1">
              <a:spcBef>
                <a:spcPts val="0"/>
              </a:spcBef>
              <a:spcAft>
                <a:spcPts val="0"/>
              </a:spcAft>
              <a:defRPr sz="1200">
                <a:latin typeface="+mn-lt"/>
                <a:ea typeface="+mn-ea"/>
                <a:cs typeface="+mn-cs"/>
              </a:defRPr>
            </a:lvl1pPr>
          </a:lstStyle>
          <a:p>
            <a:pPr>
              <a:defRPr/>
            </a:pPr>
            <a:endParaRPr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wrap="square" lIns="91420" tIns="45710" rIns="91420" bIns="45710" numCol="1" anchor="b" anchorCtr="0" compatLnSpc="1">
            <a:prstTxWarp prst="textNoShape">
              <a:avLst/>
            </a:prstTxWarp>
          </a:bodyPr>
          <a:lstStyle>
            <a:lvl1pPr algn="r" eaLnBrk="1" hangingPunct="1">
              <a:defRPr sz="1200" smtClean="0">
                <a:latin typeface="Calibri" charset="0"/>
              </a:defRPr>
            </a:lvl1pPr>
          </a:lstStyle>
          <a:p>
            <a:pPr>
              <a:defRPr/>
            </a:pPr>
            <a:fld id="{4CD084D3-8390-9A49-AF0F-EE707F413B45}" type="slidenum">
              <a:rPr lang="ja-JP" altLang="en-US"/>
              <a:pPr>
                <a:defRPr/>
              </a:pPr>
              <a:t>&lt;#&gt;</a:t>
            </a:fld>
            <a:endParaRPr lang="en-US" altLang="ja-JP"/>
          </a:p>
        </p:txBody>
      </p:sp>
    </p:spTree>
    <p:extLst>
      <p:ext uri="{BB962C8B-B14F-4D97-AF65-F5344CB8AC3E}">
        <p14:creationId xmlns="" xmlns:p14="http://schemas.microsoft.com/office/powerpoint/2010/main" val="982343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ヘッダー プレースホルダー 1"/>
          <p:cNvSpPr>
            <a:spLocks noGrp="1"/>
          </p:cNvSpPr>
          <p:nvPr>
            <p:ph type="hdr" sz="quarter"/>
          </p:nvPr>
        </p:nvSpPr>
        <p:spPr bwMode="auto">
          <a:xfrm>
            <a:off x="1" y="2"/>
            <a:ext cx="2919413" cy="493713"/>
          </a:xfrm>
          <a:prstGeom prst="rect">
            <a:avLst/>
          </a:prstGeom>
          <a:noFill/>
          <a:ln>
            <a:noFill/>
          </a:ln>
        </p:spPr>
        <p:txBody>
          <a:bodyPr vert="horz" wrap="square" lIns="91420" tIns="45710" rIns="91420" bIns="45710" numCol="1" anchor="t" anchorCtr="0" compatLnSpc="1">
            <a:prstTxWarp prst="textNoShape">
              <a:avLst/>
            </a:prstTxWarp>
          </a:bodyPr>
          <a:lstStyle>
            <a:lvl1pPr defTabSz="496620" eaLnBrk="1" hangingPunct="1">
              <a:defRPr sz="1200">
                <a:latin typeface="Calibri" charset="0"/>
                <a:ea typeface="ＭＳ Ｐゴシック" charset="0"/>
                <a:cs typeface="ＭＳ Ｐゴシック" charset="0"/>
              </a:defRPr>
            </a:lvl1pPr>
          </a:lstStyle>
          <a:p>
            <a:pPr>
              <a:defRPr/>
            </a:pPr>
            <a:endParaRPr lang="ja-JP" altLang="en-US"/>
          </a:p>
        </p:txBody>
      </p:sp>
      <p:sp>
        <p:nvSpPr>
          <p:cNvPr id="18435" name="日付プレースホルダー 2"/>
          <p:cNvSpPr>
            <a:spLocks noGrp="1"/>
          </p:cNvSpPr>
          <p:nvPr>
            <p:ph type="dt" idx="1"/>
          </p:nvPr>
        </p:nvSpPr>
        <p:spPr bwMode="auto">
          <a:xfrm>
            <a:off x="3814763" y="2"/>
            <a:ext cx="2919412" cy="493713"/>
          </a:xfrm>
          <a:prstGeom prst="rect">
            <a:avLst/>
          </a:prstGeom>
          <a:noFill/>
          <a:ln>
            <a:noFill/>
          </a:ln>
        </p:spPr>
        <p:txBody>
          <a:bodyPr vert="horz" wrap="square" lIns="91420" tIns="45710" rIns="91420" bIns="45710" numCol="1" anchor="t" anchorCtr="0" compatLnSpc="1">
            <a:prstTxWarp prst="textNoShape">
              <a:avLst/>
            </a:prstTxWarp>
          </a:bodyPr>
          <a:lstStyle>
            <a:lvl1pPr algn="r" eaLnBrk="1" hangingPunct="1">
              <a:defRPr sz="1200" smtClean="0">
                <a:latin typeface="Calibri" charset="0"/>
              </a:defRPr>
            </a:lvl1pPr>
          </a:lstStyle>
          <a:p>
            <a:pPr>
              <a:defRPr/>
            </a:pPr>
            <a:fld id="{AF634C11-E7A6-774C-BC0B-B1F79BF5CBB7}" type="datetimeFigureOut">
              <a:rPr lang="ja-JP" altLang="en-US"/>
              <a:pPr>
                <a:defRPr/>
              </a:pPr>
              <a:t>2021/3/22</a:t>
            </a:fld>
            <a:endParaRPr lang="ja-JP" altLang="en-US"/>
          </a:p>
        </p:txBody>
      </p:sp>
      <p:sp>
        <p:nvSpPr>
          <p:cNvPr id="18436" name="スライド イメージ プレースホルダー 3"/>
          <p:cNvSpPr>
            <a:spLocks noGrp="1" noRot="1" noChangeAspect="1"/>
          </p:cNvSpPr>
          <p:nvPr>
            <p:ph type="sldImg" idx="2"/>
          </p:nvPr>
        </p:nvSpPr>
        <p:spPr bwMode="auto">
          <a:xfrm>
            <a:off x="754063" y="739775"/>
            <a:ext cx="5229225" cy="3700463"/>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7" name="ノート プレースホルダー 4"/>
          <p:cNvSpPr>
            <a:spLocks noGrp="1"/>
          </p:cNvSpPr>
          <p:nvPr>
            <p:ph type="body" sz="quarter" idx="3"/>
          </p:nvPr>
        </p:nvSpPr>
        <p:spPr bwMode="auto">
          <a:xfrm>
            <a:off x="673102" y="4686300"/>
            <a:ext cx="5389563" cy="4440238"/>
          </a:xfrm>
          <a:prstGeom prst="rect">
            <a:avLst/>
          </a:prstGeom>
          <a:noFill/>
          <a:ln>
            <a:noFill/>
          </a:ln>
        </p:spPr>
        <p:txBody>
          <a:bodyPr vert="horz" wrap="square" lIns="91420" tIns="45710" rIns="91420" bIns="45710" numCol="1" anchor="t" anchorCtr="0" compatLnSpc="1">
            <a:prstTxWarp prst="textNoShape">
              <a:avLst/>
            </a:prstTxWarp>
          </a:bodyPr>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1" y="9371013"/>
            <a:ext cx="2919413" cy="493712"/>
          </a:xfrm>
          <a:prstGeom prst="rect">
            <a:avLst/>
          </a:prstGeom>
        </p:spPr>
        <p:txBody>
          <a:bodyPr vert="horz" lIns="91420" tIns="45710" rIns="91420" bIns="45710" rtlCol="0" anchor="b"/>
          <a:lstStyle>
            <a:lvl1pPr algn="l" defTabSz="497646" eaLnBrk="1" fontAlgn="auto" hangingPunct="1">
              <a:spcBef>
                <a:spcPts val="0"/>
              </a:spcBef>
              <a:spcAft>
                <a:spcPts val="0"/>
              </a:spcAft>
              <a:defRPr sz="1200">
                <a:latin typeface="+mn-lt"/>
                <a:ea typeface="+mn-ea"/>
                <a:cs typeface="+mn-cs"/>
              </a:defRPr>
            </a:lvl1pPr>
          </a:lstStyle>
          <a:p>
            <a:pPr>
              <a:defRPr/>
            </a:pPr>
            <a:endParaRPr lang="ja-JP" altLang="en-US"/>
          </a:p>
        </p:txBody>
      </p:sp>
      <p:sp>
        <p:nvSpPr>
          <p:cNvPr id="7" name="スライド番号プレースホルダー 6"/>
          <p:cNvSpPr>
            <a:spLocks noGrp="1"/>
          </p:cNvSpPr>
          <p:nvPr>
            <p:ph type="sldNum" sz="quarter" idx="5"/>
          </p:nvPr>
        </p:nvSpPr>
        <p:spPr>
          <a:xfrm>
            <a:off x="3814763" y="9371013"/>
            <a:ext cx="2919412" cy="493712"/>
          </a:xfrm>
          <a:prstGeom prst="rect">
            <a:avLst/>
          </a:prstGeom>
        </p:spPr>
        <p:txBody>
          <a:bodyPr vert="horz" wrap="square" lIns="91420" tIns="45710" rIns="91420" bIns="45710" numCol="1" anchor="b" anchorCtr="0" compatLnSpc="1">
            <a:prstTxWarp prst="textNoShape">
              <a:avLst/>
            </a:prstTxWarp>
          </a:bodyPr>
          <a:lstStyle>
            <a:lvl1pPr algn="r" eaLnBrk="1" hangingPunct="1">
              <a:defRPr sz="1200" smtClean="0">
                <a:latin typeface="Calibri" charset="0"/>
              </a:defRPr>
            </a:lvl1pPr>
          </a:lstStyle>
          <a:p>
            <a:pPr>
              <a:defRPr/>
            </a:pPr>
            <a:fld id="{345F5DFB-FFAB-B849-B7AA-2E6D4F07E9A5}" type="slidenum">
              <a:rPr lang="ja-JP" altLang="en-US"/>
              <a:pPr>
                <a:defRPr/>
              </a:pPr>
              <a:t>&lt;#&gt;</a:t>
            </a:fld>
            <a:endParaRPr lang="en-US" altLang="ja-JP"/>
          </a:p>
        </p:txBody>
      </p:sp>
    </p:spTree>
    <p:extLst>
      <p:ext uri="{BB962C8B-B14F-4D97-AF65-F5344CB8AC3E}">
        <p14:creationId xmlns="" xmlns:p14="http://schemas.microsoft.com/office/powerpoint/2010/main" val="2119743597"/>
      </p:ext>
    </p:extLst>
  </p:cSld>
  <p:clrMap bg1="lt1" tx1="dk1" bg2="lt2" tx2="dk2" accent1="accent1" accent2="accent2" accent3="accent3" accent4="accent4" accent5="accent5" accent6="accent6" hlink="hlink" folHlink="folHlink"/>
  <p:hf hdr="0" ftr="0" dt="0"/>
  <p:notesStyle>
    <a:lvl1pPr algn="l" defTabSz="495264" rtl="0" eaLnBrk="0" fontAlgn="base" hangingPunct="0">
      <a:spcBef>
        <a:spcPct val="30000"/>
      </a:spcBef>
      <a:spcAft>
        <a:spcPct val="0"/>
      </a:spcAft>
      <a:defRPr kumimoji="1" sz="1300" kern="1200">
        <a:solidFill>
          <a:schemeClr val="tx1"/>
        </a:solidFill>
        <a:latin typeface="+mn-lt"/>
        <a:ea typeface="+mn-ea"/>
        <a:cs typeface="ＭＳ Ｐゴシック" charset="0"/>
      </a:defRPr>
    </a:lvl1pPr>
    <a:lvl2pPr marL="495264" algn="l" defTabSz="495264" rtl="0" eaLnBrk="0" fontAlgn="base" hangingPunct="0">
      <a:spcBef>
        <a:spcPct val="30000"/>
      </a:spcBef>
      <a:spcAft>
        <a:spcPct val="0"/>
      </a:spcAft>
      <a:defRPr kumimoji="1" sz="1300" kern="1200">
        <a:solidFill>
          <a:schemeClr val="tx1"/>
        </a:solidFill>
        <a:latin typeface="+mn-lt"/>
        <a:ea typeface="+mn-ea"/>
        <a:cs typeface="+mn-cs"/>
      </a:defRPr>
    </a:lvl2pPr>
    <a:lvl3pPr marL="993704" algn="l" defTabSz="495264" rtl="0" eaLnBrk="0" fontAlgn="base" hangingPunct="0">
      <a:spcBef>
        <a:spcPct val="30000"/>
      </a:spcBef>
      <a:spcAft>
        <a:spcPct val="0"/>
      </a:spcAft>
      <a:defRPr kumimoji="1" sz="1300" kern="1200">
        <a:solidFill>
          <a:schemeClr val="tx1"/>
        </a:solidFill>
        <a:latin typeface="+mn-lt"/>
        <a:ea typeface="+mn-ea"/>
        <a:cs typeface="+mn-cs"/>
      </a:defRPr>
    </a:lvl3pPr>
    <a:lvl4pPr marL="1490556" algn="l" defTabSz="495264" rtl="0" eaLnBrk="0" fontAlgn="base" hangingPunct="0">
      <a:spcBef>
        <a:spcPct val="30000"/>
      </a:spcBef>
      <a:spcAft>
        <a:spcPct val="0"/>
      </a:spcAft>
      <a:defRPr kumimoji="1" sz="1300" kern="1200">
        <a:solidFill>
          <a:schemeClr val="tx1"/>
        </a:solidFill>
        <a:latin typeface="+mn-lt"/>
        <a:ea typeface="+mn-ea"/>
        <a:cs typeface="+mn-cs"/>
      </a:defRPr>
    </a:lvl4pPr>
    <a:lvl5pPr marL="1988995" algn="l" defTabSz="495264" rtl="0" eaLnBrk="0" fontAlgn="base" hangingPunct="0">
      <a:spcBef>
        <a:spcPct val="30000"/>
      </a:spcBef>
      <a:spcAft>
        <a:spcPct val="0"/>
      </a:spcAft>
      <a:defRPr kumimoji="1" sz="1300" kern="1200">
        <a:solidFill>
          <a:schemeClr val="tx1"/>
        </a:solidFill>
        <a:latin typeface="+mn-lt"/>
        <a:ea typeface="+mn-ea"/>
        <a:cs typeface="+mn-cs"/>
      </a:defRPr>
    </a:lvl5pPr>
    <a:lvl6pPr marL="2487794" algn="l" defTabSz="497558" rtl="0" eaLnBrk="1" latinLnBrk="0" hangingPunct="1">
      <a:defRPr kumimoji="1" sz="1300" kern="1200">
        <a:solidFill>
          <a:schemeClr val="tx1"/>
        </a:solidFill>
        <a:latin typeface="+mn-lt"/>
        <a:ea typeface="+mn-ea"/>
        <a:cs typeface="+mn-cs"/>
      </a:defRPr>
    </a:lvl6pPr>
    <a:lvl7pPr marL="2985352" algn="l" defTabSz="497558" rtl="0" eaLnBrk="1" latinLnBrk="0" hangingPunct="1">
      <a:defRPr kumimoji="1" sz="1300" kern="1200">
        <a:solidFill>
          <a:schemeClr val="tx1"/>
        </a:solidFill>
        <a:latin typeface="+mn-lt"/>
        <a:ea typeface="+mn-ea"/>
        <a:cs typeface="+mn-cs"/>
      </a:defRPr>
    </a:lvl7pPr>
    <a:lvl8pPr marL="3482910" algn="l" defTabSz="497558" rtl="0" eaLnBrk="1" latinLnBrk="0" hangingPunct="1">
      <a:defRPr kumimoji="1" sz="1300" kern="1200">
        <a:solidFill>
          <a:schemeClr val="tx1"/>
        </a:solidFill>
        <a:latin typeface="+mn-lt"/>
        <a:ea typeface="+mn-ea"/>
        <a:cs typeface="+mn-cs"/>
      </a:defRPr>
    </a:lvl8pPr>
    <a:lvl9pPr marL="3980471" algn="l" defTabSz="497558" rtl="0" eaLnBrk="1" latinLnBrk="0" hangingPunct="1">
      <a:defRPr kumimoji="1"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スライド イメージ プレースホルダー 1"/>
          <p:cNvSpPr>
            <a:spLocks noGrp="1" noRot="1" noChangeAspect="1" noTextEdit="1"/>
          </p:cNvSpPr>
          <p:nvPr>
            <p:ph type="sldImg"/>
          </p:nvPr>
        </p:nvSpPr>
        <p:spPr>
          <a:xfrm>
            <a:off x="754063" y="739775"/>
            <a:ext cx="5229225" cy="3700463"/>
          </a:xfrm>
          <a:ln/>
        </p:spPr>
      </p:sp>
      <p:sp>
        <p:nvSpPr>
          <p:cNvPr id="21506" name="ノート プレースホルダー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ja-JP" altLang="en-US" dirty="0">
              <a:latin typeface="Calibri" charset="0"/>
              <a:ea typeface="ＭＳ Ｐゴシック" charset="0"/>
            </a:endParaRPr>
          </a:p>
        </p:txBody>
      </p:sp>
      <p:sp>
        <p:nvSpPr>
          <p:cNvPr id="21507" name="スライド番号プレースホルダー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789" indent="-285688">
              <a:defRPr kumimoji="1" sz="2000">
                <a:solidFill>
                  <a:schemeClr val="tx1"/>
                </a:solidFill>
                <a:latin typeface="Arial" charset="0"/>
                <a:ea typeface="ＭＳ Ｐゴシック" charset="0"/>
              </a:defRPr>
            </a:lvl2pPr>
            <a:lvl3pPr marL="1142751" indent="-228550">
              <a:defRPr kumimoji="1" sz="2000">
                <a:solidFill>
                  <a:schemeClr val="tx1"/>
                </a:solidFill>
                <a:latin typeface="Arial" charset="0"/>
                <a:ea typeface="ＭＳ Ｐゴシック" charset="0"/>
              </a:defRPr>
            </a:lvl3pPr>
            <a:lvl4pPr marL="1599852" indent="-228550">
              <a:defRPr kumimoji="1" sz="2000">
                <a:solidFill>
                  <a:schemeClr val="tx1"/>
                </a:solidFill>
                <a:latin typeface="Arial" charset="0"/>
                <a:ea typeface="ＭＳ Ｐゴシック" charset="0"/>
              </a:defRPr>
            </a:lvl4pPr>
            <a:lvl5pPr marL="2056952" indent="-228550">
              <a:defRPr kumimoji="1" sz="2000">
                <a:solidFill>
                  <a:schemeClr val="tx1"/>
                </a:solidFill>
                <a:latin typeface="Arial" charset="0"/>
                <a:ea typeface="ＭＳ Ｐゴシック" charset="0"/>
              </a:defRPr>
            </a:lvl5pPr>
            <a:lvl6pPr marL="2514053" indent="-228550" defTabSz="495192" eaLnBrk="0" fontAlgn="base" hangingPunct="0">
              <a:spcBef>
                <a:spcPct val="0"/>
              </a:spcBef>
              <a:spcAft>
                <a:spcPct val="0"/>
              </a:spcAft>
              <a:defRPr kumimoji="1" sz="2000">
                <a:solidFill>
                  <a:schemeClr val="tx1"/>
                </a:solidFill>
                <a:latin typeface="Arial" charset="0"/>
                <a:ea typeface="ＭＳ Ｐゴシック" charset="0"/>
              </a:defRPr>
            </a:lvl6pPr>
            <a:lvl7pPr marL="2971154" indent="-228550" defTabSz="495192" eaLnBrk="0" fontAlgn="base" hangingPunct="0">
              <a:spcBef>
                <a:spcPct val="0"/>
              </a:spcBef>
              <a:spcAft>
                <a:spcPct val="0"/>
              </a:spcAft>
              <a:defRPr kumimoji="1" sz="2000">
                <a:solidFill>
                  <a:schemeClr val="tx1"/>
                </a:solidFill>
                <a:latin typeface="Arial" charset="0"/>
                <a:ea typeface="ＭＳ Ｐゴシック" charset="0"/>
              </a:defRPr>
            </a:lvl7pPr>
            <a:lvl8pPr marL="3428254" indent="-228550" defTabSz="495192" eaLnBrk="0" fontAlgn="base" hangingPunct="0">
              <a:spcBef>
                <a:spcPct val="0"/>
              </a:spcBef>
              <a:spcAft>
                <a:spcPct val="0"/>
              </a:spcAft>
              <a:defRPr kumimoji="1" sz="2000">
                <a:solidFill>
                  <a:schemeClr val="tx1"/>
                </a:solidFill>
                <a:latin typeface="Arial" charset="0"/>
                <a:ea typeface="ＭＳ Ｐゴシック" charset="0"/>
              </a:defRPr>
            </a:lvl8pPr>
            <a:lvl9pPr marL="3885355" indent="-228550" defTabSz="495192" eaLnBrk="0" fontAlgn="base" hangingPunct="0">
              <a:spcBef>
                <a:spcPct val="0"/>
              </a:spcBef>
              <a:spcAft>
                <a:spcPct val="0"/>
              </a:spcAft>
              <a:defRPr kumimoji="1" sz="2000">
                <a:solidFill>
                  <a:schemeClr val="tx1"/>
                </a:solidFill>
                <a:latin typeface="Arial" charset="0"/>
                <a:ea typeface="ＭＳ Ｐゴシック" charset="0"/>
              </a:defRPr>
            </a:lvl9pPr>
          </a:lstStyle>
          <a:p>
            <a:fld id="{0876DC04-CBAD-854E-9B29-16451CFC5CA0}" type="slidenum">
              <a:rPr lang="ja-JP" altLang="en-US" sz="1200">
                <a:latin typeface="Calibri" charset="0"/>
              </a:rPr>
              <a:pPr/>
              <a:t>2</a:t>
            </a:fld>
            <a:endParaRPr lang="en-US" altLang="ja-JP" sz="1200" dirty="0">
              <a:latin typeface="Calibri" charset="0"/>
            </a:endParaRPr>
          </a:p>
        </p:txBody>
      </p:sp>
    </p:spTree>
    <p:extLst>
      <p:ext uri="{BB962C8B-B14F-4D97-AF65-F5344CB8AC3E}">
        <p14:creationId xmlns="" xmlns:p14="http://schemas.microsoft.com/office/powerpoint/2010/main" val="3945477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ー 1"/>
          <p:cNvSpPr>
            <a:spLocks noGrp="1" noRot="1" noChangeAspect="1" noTextEdit="1"/>
          </p:cNvSpPr>
          <p:nvPr>
            <p:ph type="sldImg"/>
          </p:nvPr>
        </p:nvSpPr>
        <p:spPr>
          <a:xfrm>
            <a:off x="754063" y="739775"/>
            <a:ext cx="5229225" cy="3700463"/>
          </a:xfrm>
          <a:ln/>
        </p:spPr>
      </p:sp>
      <p:sp>
        <p:nvSpPr>
          <p:cNvPr id="35842" name="ノート プレースホルダー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ja-JP" altLang="en-US">
              <a:latin typeface="Calibri" charset="0"/>
              <a:ea typeface="ＭＳ Ｐゴシック" charset="0"/>
            </a:endParaRPr>
          </a:p>
        </p:txBody>
      </p:sp>
      <p:sp>
        <p:nvSpPr>
          <p:cNvPr id="35843" name="スライド番号プレースホルダー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789" indent="-285688">
              <a:defRPr kumimoji="1" sz="2000">
                <a:solidFill>
                  <a:schemeClr val="tx1"/>
                </a:solidFill>
                <a:latin typeface="Arial" charset="0"/>
                <a:ea typeface="ＭＳ Ｐゴシック" charset="0"/>
              </a:defRPr>
            </a:lvl2pPr>
            <a:lvl3pPr marL="1142751" indent="-228550">
              <a:defRPr kumimoji="1" sz="2000">
                <a:solidFill>
                  <a:schemeClr val="tx1"/>
                </a:solidFill>
                <a:latin typeface="Arial" charset="0"/>
                <a:ea typeface="ＭＳ Ｐゴシック" charset="0"/>
              </a:defRPr>
            </a:lvl3pPr>
            <a:lvl4pPr marL="1599852" indent="-228550">
              <a:defRPr kumimoji="1" sz="2000">
                <a:solidFill>
                  <a:schemeClr val="tx1"/>
                </a:solidFill>
                <a:latin typeface="Arial" charset="0"/>
                <a:ea typeface="ＭＳ Ｐゴシック" charset="0"/>
              </a:defRPr>
            </a:lvl4pPr>
            <a:lvl5pPr marL="2056952" indent="-228550">
              <a:defRPr kumimoji="1" sz="2000">
                <a:solidFill>
                  <a:schemeClr val="tx1"/>
                </a:solidFill>
                <a:latin typeface="Arial" charset="0"/>
                <a:ea typeface="ＭＳ Ｐゴシック" charset="0"/>
              </a:defRPr>
            </a:lvl5pPr>
            <a:lvl6pPr marL="2514053" indent="-228550" defTabSz="495192" eaLnBrk="0" fontAlgn="base" hangingPunct="0">
              <a:spcBef>
                <a:spcPct val="0"/>
              </a:spcBef>
              <a:spcAft>
                <a:spcPct val="0"/>
              </a:spcAft>
              <a:defRPr kumimoji="1" sz="2000">
                <a:solidFill>
                  <a:schemeClr val="tx1"/>
                </a:solidFill>
                <a:latin typeface="Arial" charset="0"/>
                <a:ea typeface="ＭＳ Ｐゴシック" charset="0"/>
              </a:defRPr>
            </a:lvl6pPr>
            <a:lvl7pPr marL="2971154" indent="-228550" defTabSz="495192" eaLnBrk="0" fontAlgn="base" hangingPunct="0">
              <a:spcBef>
                <a:spcPct val="0"/>
              </a:spcBef>
              <a:spcAft>
                <a:spcPct val="0"/>
              </a:spcAft>
              <a:defRPr kumimoji="1" sz="2000">
                <a:solidFill>
                  <a:schemeClr val="tx1"/>
                </a:solidFill>
                <a:latin typeface="Arial" charset="0"/>
                <a:ea typeface="ＭＳ Ｐゴシック" charset="0"/>
              </a:defRPr>
            </a:lvl7pPr>
            <a:lvl8pPr marL="3428254" indent="-228550" defTabSz="495192" eaLnBrk="0" fontAlgn="base" hangingPunct="0">
              <a:spcBef>
                <a:spcPct val="0"/>
              </a:spcBef>
              <a:spcAft>
                <a:spcPct val="0"/>
              </a:spcAft>
              <a:defRPr kumimoji="1" sz="2000">
                <a:solidFill>
                  <a:schemeClr val="tx1"/>
                </a:solidFill>
                <a:latin typeface="Arial" charset="0"/>
                <a:ea typeface="ＭＳ Ｐゴシック" charset="0"/>
              </a:defRPr>
            </a:lvl8pPr>
            <a:lvl9pPr marL="3885355" indent="-228550" defTabSz="495192" eaLnBrk="0" fontAlgn="base" hangingPunct="0">
              <a:spcBef>
                <a:spcPct val="0"/>
              </a:spcBef>
              <a:spcAft>
                <a:spcPct val="0"/>
              </a:spcAft>
              <a:defRPr kumimoji="1" sz="2000">
                <a:solidFill>
                  <a:schemeClr val="tx1"/>
                </a:solidFill>
                <a:latin typeface="Arial" charset="0"/>
                <a:ea typeface="ＭＳ Ｐゴシック" charset="0"/>
              </a:defRPr>
            </a:lvl9pPr>
          </a:lstStyle>
          <a:p>
            <a:fld id="{E402DF95-E009-7D45-B3F2-FE363727756C}" type="slidenum">
              <a:rPr lang="ja-JP" altLang="en-US" sz="1200">
                <a:latin typeface="Calibri" charset="0"/>
              </a:rPr>
              <a:pPr/>
              <a:t>15</a:t>
            </a:fld>
            <a:endParaRPr lang="en-US" altLang="ja-JP" sz="1200" dirty="0">
              <a:latin typeface="Calibri" charset="0"/>
            </a:endParaRPr>
          </a:p>
        </p:txBody>
      </p:sp>
    </p:spTree>
    <p:extLst>
      <p:ext uri="{BB962C8B-B14F-4D97-AF65-F5344CB8AC3E}">
        <p14:creationId xmlns="" xmlns:p14="http://schemas.microsoft.com/office/powerpoint/2010/main" val="1908918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ー 1"/>
          <p:cNvSpPr>
            <a:spLocks noGrp="1" noRot="1" noChangeAspect="1" noTextEdit="1"/>
          </p:cNvSpPr>
          <p:nvPr>
            <p:ph type="sldImg"/>
          </p:nvPr>
        </p:nvSpPr>
        <p:spPr>
          <a:xfrm>
            <a:off x="754063" y="739775"/>
            <a:ext cx="5229225" cy="3700463"/>
          </a:xfrm>
          <a:ln/>
        </p:spPr>
      </p:sp>
      <p:sp>
        <p:nvSpPr>
          <p:cNvPr id="35842" name="ノート プレースホルダー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ja-JP" altLang="en-US">
              <a:latin typeface="Calibri" charset="0"/>
              <a:ea typeface="ＭＳ Ｐゴシック" charset="0"/>
            </a:endParaRPr>
          </a:p>
        </p:txBody>
      </p:sp>
      <p:sp>
        <p:nvSpPr>
          <p:cNvPr id="35843" name="スライド番号プレースホルダー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789" indent="-285688">
              <a:defRPr kumimoji="1" sz="2000">
                <a:solidFill>
                  <a:schemeClr val="tx1"/>
                </a:solidFill>
                <a:latin typeface="Arial" charset="0"/>
                <a:ea typeface="ＭＳ Ｐゴシック" charset="0"/>
              </a:defRPr>
            </a:lvl2pPr>
            <a:lvl3pPr marL="1142751" indent="-228550">
              <a:defRPr kumimoji="1" sz="2000">
                <a:solidFill>
                  <a:schemeClr val="tx1"/>
                </a:solidFill>
                <a:latin typeface="Arial" charset="0"/>
                <a:ea typeface="ＭＳ Ｐゴシック" charset="0"/>
              </a:defRPr>
            </a:lvl3pPr>
            <a:lvl4pPr marL="1599852" indent="-228550">
              <a:defRPr kumimoji="1" sz="2000">
                <a:solidFill>
                  <a:schemeClr val="tx1"/>
                </a:solidFill>
                <a:latin typeface="Arial" charset="0"/>
                <a:ea typeface="ＭＳ Ｐゴシック" charset="0"/>
              </a:defRPr>
            </a:lvl4pPr>
            <a:lvl5pPr marL="2056952" indent="-228550">
              <a:defRPr kumimoji="1" sz="2000">
                <a:solidFill>
                  <a:schemeClr val="tx1"/>
                </a:solidFill>
                <a:latin typeface="Arial" charset="0"/>
                <a:ea typeface="ＭＳ Ｐゴシック" charset="0"/>
              </a:defRPr>
            </a:lvl5pPr>
            <a:lvl6pPr marL="2514053" indent="-228550" defTabSz="495192" eaLnBrk="0" fontAlgn="base" hangingPunct="0">
              <a:spcBef>
                <a:spcPct val="0"/>
              </a:spcBef>
              <a:spcAft>
                <a:spcPct val="0"/>
              </a:spcAft>
              <a:defRPr kumimoji="1" sz="2000">
                <a:solidFill>
                  <a:schemeClr val="tx1"/>
                </a:solidFill>
                <a:latin typeface="Arial" charset="0"/>
                <a:ea typeface="ＭＳ Ｐゴシック" charset="0"/>
              </a:defRPr>
            </a:lvl6pPr>
            <a:lvl7pPr marL="2971154" indent="-228550" defTabSz="495192" eaLnBrk="0" fontAlgn="base" hangingPunct="0">
              <a:spcBef>
                <a:spcPct val="0"/>
              </a:spcBef>
              <a:spcAft>
                <a:spcPct val="0"/>
              </a:spcAft>
              <a:defRPr kumimoji="1" sz="2000">
                <a:solidFill>
                  <a:schemeClr val="tx1"/>
                </a:solidFill>
                <a:latin typeface="Arial" charset="0"/>
                <a:ea typeface="ＭＳ Ｐゴシック" charset="0"/>
              </a:defRPr>
            </a:lvl7pPr>
            <a:lvl8pPr marL="3428254" indent="-228550" defTabSz="495192" eaLnBrk="0" fontAlgn="base" hangingPunct="0">
              <a:spcBef>
                <a:spcPct val="0"/>
              </a:spcBef>
              <a:spcAft>
                <a:spcPct val="0"/>
              </a:spcAft>
              <a:defRPr kumimoji="1" sz="2000">
                <a:solidFill>
                  <a:schemeClr val="tx1"/>
                </a:solidFill>
                <a:latin typeface="Arial" charset="0"/>
                <a:ea typeface="ＭＳ Ｐゴシック" charset="0"/>
              </a:defRPr>
            </a:lvl8pPr>
            <a:lvl9pPr marL="3885355" indent="-228550" defTabSz="495192" eaLnBrk="0" fontAlgn="base" hangingPunct="0">
              <a:spcBef>
                <a:spcPct val="0"/>
              </a:spcBef>
              <a:spcAft>
                <a:spcPct val="0"/>
              </a:spcAft>
              <a:defRPr kumimoji="1" sz="2000">
                <a:solidFill>
                  <a:schemeClr val="tx1"/>
                </a:solidFill>
                <a:latin typeface="Arial" charset="0"/>
                <a:ea typeface="ＭＳ Ｐゴシック" charset="0"/>
              </a:defRPr>
            </a:lvl9pPr>
          </a:lstStyle>
          <a:p>
            <a:fld id="{E402DF95-E009-7D45-B3F2-FE363727756C}" type="slidenum">
              <a:rPr lang="ja-JP" altLang="en-US" sz="1200">
                <a:latin typeface="Calibri" charset="0"/>
              </a:rPr>
              <a:pPr/>
              <a:t>19</a:t>
            </a:fld>
            <a:endParaRPr lang="en-US" altLang="ja-JP" sz="1200" dirty="0">
              <a:latin typeface="Calibri" charset="0"/>
            </a:endParaRPr>
          </a:p>
        </p:txBody>
      </p:sp>
    </p:spTree>
    <p:extLst>
      <p:ext uri="{BB962C8B-B14F-4D97-AF65-F5344CB8AC3E}">
        <p14:creationId xmlns="" xmlns:p14="http://schemas.microsoft.com/office/powerpoint/2010/main" val="768270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ー 1"/>
          <p:cNvSpPr>
            <a:spLocks noGrp="1" noRot="1" noChangeAspect="1" noTextEdit="1"/>
          </p:cNvSpPr>
          <p:nvPr>
            <p:ph type="sldImg"/>
          </p:nvPr>
        </p:nvSpPr>
        <p:spPr>
          <a:xfrm>
            <a:off x="754063" y="739775"/>
            <a:ext cx="5229225" cy="3700463"/>
          </a:xfrm>
          <a:ln/>
        </p:spPr>
      </p:sp>
      <p:sp>
        <p:nvSpPr>
          <p:cNvPr id="35842" name="ノート プレースホルダー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ja-JP" altLang="en-US">
              <a:latin typeface="Calibri" charset="0"/>
              <a:ea typeface="ＭＳ Ｐゴシック" charset="0"/>
            </a:endParaRPr>
          </a:p>
        </p:txBody>
      </p:sp>
      <p:sp>
        <p:nvSpPr>
          <p:cNvPr id="35843" name="スライド番号プレースホルダー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789" indent="-285688">
              <a:defRPr kumimoji="1" sz="2000">
                <a:solidFill>
                  <a:schemeClr val="tx1"/>
                </a:solidFill>
                <a:latin typeface="Arial" charset="0"/>
                <a:ea typeface="ＭＳ Ｐゴシック" charset="0"/>
              </a:defRPr>
            </a:lvl2pPr>
            <a:lvl3pPr marL="1142751" indent="-228550">
              <a:defRPr kumimoji="1" sz="2000">
                <a:solidFill>
                  <a:schemeClr val="tx1"/>
                </a:solidFill>
                <a:latin typeface="Arial" charset="0"/>
                <a:ea typeface="ＭＳ Ｐゴシック" charset="0"/>
              </a:defRPr>
            </a:lvl3pPr>
            <a:lvl4pPr marL="1599852" indent="-228550">
              <a:defRPr kumimoji="1" sz="2000">
                <a:solidFill>
                  <a:schemeClr val="tx1"/>
                </a:solidFill>
                <a:latin typeface="Arial" charset="0"/>
                <a:ea typeface="ＭＳ Ｐゴシック" charset="0"/>
              </a:defRPr>
            </a:lvl4pPr>
            <a:lvl5pPr marL="2056952" indent="-228550">
              <a:defRPr kumimoji="1" sz="2000">
                <a:solidFill>
                  <a:schemeClr val="tx1"/>
                </a:solidFill>
                <a:latin typeface="Arial" charset="0"/>
                <a:ea typeface="ＭＳ Ｐゴシック" charset="0"/>
              </a:defRPr>
            </a:lvl5pPr>
            <a:lvl6pPr marL="2514053" indent="-228550" defTabSz="495192" eaLnBrk="0" fontAlgn="base" hangingPunct="0">
              <a:spcBef>
                <a:spcPct val="0"/>
              </a:spcBef>
              <a:spcAft>
                <a:spcPct val="0"/>
              </a:spcAft>
              <a:defRPr kumimoji="1" sz="2000">
                <a:solidFill>
                  <a:schemeClr val="tx1"/>
                </a:solidFill>
                <a:latin typeface="Arial" charset="0"/>
                <a:ea typeface="ＭＳ Ｐゴシック" charset="0"/>
              </a:defRPr>
            </a:lvl6pPr>
            <a:lvl7pPr marL="2971154" indent="-228550" defTabSz="495192" eaLnBrk="0" fontAlgn="base" hangingPunct="0">
              <a:spcBef>
                <a:spcPct val="0"/>
              </a:spcBef>
              <a:spcAft>
                <a:spcPct val="0"/>
              </a:spcAft>
              <a:defRPr kumimoji="1" sz="2000">
                <a:solidFill>
                  <a:schemeClr val="tx1"/>
                </a:solidFill>
                <a:latin typeface="Arial" charset="0"/>
                <a:ea typeface="ＭＳ Ｐゴシック" charset="0"/>
              </a:defRPr>
            </a:lvl7pPr>
            <a:lvl8pPr marL="3428254" indent="-228550" defTabSz="495192" eaLnBrk="0" fontAlgn="base" hangingPunct="0">
              <a:spcBef>
                <a:spcPct val="0"/>
              </a:spcBef>
              <a:spcAft>
                <a:spcPct val="0"/>
              </a:spcAft>
              <a:defRPr kumimoji="1" sz="2000">
                <a:solidFill>
                  <a:schemeClr val="tx1"/>
                </a:solidFill>
                <a:latin typeface="Arial" charset="0"/>
                <a:ea typeface="ＭＳ Ｐゴシック" charset="0"/>
              </a:defRPr>
            </a:lvl8pPr>
            <a:lvl9pPr marL="3885355" indent="-228550" defTabSz="495192" eaLnBrk="0" fontAlgn="base" hangingPunct="0">
              <a:spcBef>
                <a:spcPct val="0"/>
              </a:spcBef>
              <a:spcAft>
                <a:spcPct val="0"/>
              </a:spcAft>
              <a:defRPr kumimoji="1" sz="2000">
                <a:solidFill>
                  <a:schemeClr val="tx1"/>
                </a:solidFill>
                <a:latin typeface="Arial" charset="0"/>
                <a:ea typeface="ＭＳ Ｐゴシック" charset="0"/>
              </a:defRPr>
            </a:lvl9pPr>
          </a:lstStyle>
          <a:p>
            <a:fld id="{E402DF95-E009-7D45-B3F2-FE363727756C}" type="slidenum">
              <a:rPr lang="ja-JP" altLang="en-US" sz="1200">
                <a:latin typeface="Calibri" charset="0"/>
              </a:rPr>
              <a:pPr/>
              <a:t>20</a:t>
            </a:fld>
            <a:endParaRPr lang="en-US" altLang="ja-JP" sz="1200" dirty="0">
              <a:latin typeface="Calibri" charset="0"/>
            </a:endParaRPr>
          </a:p>
        </p:txBody>
      </p:sp>
    </p:spTree>
    <p:extLst>
      <p:ext uri="{BB962C8B-B14F-4D97-AF65-F5344CB8AC3E}">
        <p14:creationId xmlns="" xmlns:p14="http://schemas.microsoft.com/office/powerpoint/2010/main" val="768270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45F5DFB-FFAB-B849-B7AA-2E6D4F07E9A5}" type="slidenum">
              <a:rPr lang="ja-JP" altLang="en-US" smtClean="0"/>
              <a:pPr>
                <a:defRPr/>
              </a:pPr>
              <a:t>27</a:t>
            </a:fld>
            <a:endParaRPr lang="en-US" altLang="ja-JP"/>
          </a:p>
        </p:txBody>
      </p:sp>
    </p:spTree>
    <p:extLst>
      <p:ext uri="{BB962C8B-B14F-4D97-AF65-F5344CB8AC3E}">
        <p14:creationId xmlns="" xmlns:p14="http://schemas.microsoft.com/office/powerpoint/2010/main" val="1108280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45F5DFB-FFAB-B849-B7AA-2E6D4F07E9A5}" type="slidenum">
              <a:rPr lang="ja-JP" altLang="en-US" smtClean="0"/>
              <a:pPr>
                <a:defRPr/>
              </a:pPr>
              <a:t>28</a:t>
            </a:fld>
            <a:endParaRPr lang="en-US" altLang="ja-JP"/>
          </a:p>
        </p:txBody>
      </p:sp>
    </p:spTree>
    <p:extLst>
      <p:ext uri="{BB962C8B-B14F-4D97-AF65-F5344CB8AC3E}">
        <p14:creationId xmlns="" xmlns:p14="http://schemas.microsoft.com/office/powerpoint/2010/main" val="3725234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54063" y="739775"/>
            <a:ext cx="5229225" cy="37004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45F5DFB-FFAB-B849-B7AA-2E6D4F07E9A5}" type="slidenum">
              <a:rPr lang="ja-JP" altLang="en-US" smtClean="0"/>
              <a:pPr>
                <a:defRPr/>
              </a:pPr>
              <a:t>3</a:t>
            </a:fld>
            <a:endParaRPr lang="en-US" altLang="ja-JP"/>
          </a:p>
        </p:txBody>
      </p:sp>
    </p:spTree>
    <p:extLst>
      <p:ext uri="{BB962C8B-B14F-4D97-AF65-F5344CB8AC3E}">
        <p14:creationId xmlns="" xmlns:p14="http://schemas.microsoft.com/office/powerpoint/2010/main" val="329390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スライド イメージ プレースホルダー 1"/>
          <p:cNvSpPr>
            <a:spLocks noGrp="1" noRot="1" noChangeAspect="1" noTextEdit="1"/>
          </p:cNvSpPr>
          <p:nvPr>
            <p:ph type="sldImg"/>
          </p:nvPr>
        </p:nvSpPr>
        <p:spPr>
          <a:xfrm>
            <a:off x="754063" y="739775"/>
            <a:ext cx="5229225" cy="3700463"/>
          </a:xfrm>
          <a:ln/>
        </p:spPr>
      </p:sp>
      <p:sp>
        <p:nvSpPr>
          <p:cNvPr id="23554" name="ノート プレースホルダー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ja-JP" altLang="en-US">
              <a:latin typeface="Calibri" charset="0"/>
              <a:ea typeface="ＭＳ Ｐゴシック" charset="0"/>
            </a:endParaRPr>
          </a:p>
        </p:txBody>
      </p:sp>
      <p:sp>
        <p:nvSpPr>
          <p:cNvPr id="23555" name="スライド番号プレースホルダー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789" indent="-285688">
              <a:defRPr kumimoji="1" sz="2000">
                <a:solidFill>
                  <a:schemeClr val="tx1"/>
                </a:solidFill>
                <a:latin typeface="Arial" charset="0"/>
                <a:ea typeface="ＭＳ Ｐゴシック" charset="0"/>
              </a:defRPr>
            </a:lvl2pPr>
            <a:lvl3pPr marL="1142751" indent="-228550">
              <a:defRPr kumimoji="1" sz="2000">
                <a:solidFill>
                  <a:schemeClr val="tx1"/>
                </a:solidFill>
                <a:latin typeface="Arial" charset="0"/>
                <a:ea typeface="ＭＳ Ｐゴシック" charset="0"/>
              </a:defRPr>
            </a:lvl3pPr>
            <a:lvl4pPr marL="1599852" indent="-228550">
              <a:defRPr kumimoji="1" sz="2000">
                <a:solidFill>
                  <a:schemeClr val="tx1"/>
                </a:solidFill>
                <a:latin typeface="Arial" charset="0"/>
                <a:ea typeface="ＭＳ Ｐゴシック" charset="0"/>
              </a:defRPr>
            </a:lvl4pPr>
            <a:lvl5pPr marL="2056952" indent="-228550">
              <a:defRPr kumimoji="1" sz="2000">
                <a:solidFill>
                  <a:schemeClr val="tx1"/>
                </a:solidFill>
                <a:latin typeface="Arial" charset="0"/>
                <a:ea typeface="ＭＳ Ｐゴシック" charset="0"/>
              </a:defRPr>
            </a:lvl5pPr>
            <a:lvl6pPr marL="2514053" indent="-228550" defTabSz="495192" eaLnBrk="0" fontAlgn="base" hangingPunct="0">
              <a:spcBef>
                <a:spcPct val="0"/>
              </a:spcBef>
              <a:spcAft>
                <a:spcPct val="0"/>
              </a:spcAft>
              <a:defRPr kumimoji="1" sz="2000">
                <a:solidFill>
                  <a:schemeClr val="tx1"/>
                </a:solidFill>
                <a:latin typeface="Arial" charset="0"/>
                <a:ea typeface="ＭＳ Ｐゴシック" charset="0"/>
              </a:defRPr>
            </a:lvl6pPr>
            <a:lvl7pPr marL="2971154" indent="-228550" defTabSz="495192" eaLnBrk="0" fontAlgn="base" hangingPunct="0">
              <a:spcBef>
                <a:spcPct val="0"/>
              </a:spcBef>
              <a:spcAft>
                <a:spcPct val="0"/>
              </a:spcAft>
              <a:defRPr kumimoji="1" sz="2000">
                <a:solidFill>
                  <a:schemeClr val="tx1"/>
                </a:solidFill>
                <a:latin typeface="Arial" charset="0"/>
                <a:ea typeface="ＭＳ Ｐゴシック" charset="0"/>
              </a:defRPr>
            </a:lvl7pPr>
            <a:lvl8pPr marL="3428254" indent="-228550" defTabSz="495192" eaLnBrk="0" fontAlgn="base" hangingPunct="0">
              <a:spcBef>
                <a:spcPct val="0"/>
              </a:spcBef>
              <a:spcAft>
                <a:spcPct val="0"/>
              </a:spcAft>
              <a:defRPr kumimoji="1" sz="2000">
                <a:solidFill>
                  <a:schemeClr val="tx1"/>
                </a:solidFill>
                <a:latin typeface="Arial" charset="0"/>
                <a:ea typeface="ＭＳ Ｐゴシック" charset="0"/>
              </a:defRPr>
            </a:lvl8pPr>
            <a:lvl9pPr marL="3885355" indent="-228550" defTabSz="495192" eaLnBrk="0" fontAlgn="base" hangingPunct="0">
              <a:spcBef>
                <a:spcPct val="0"/>
              </a:spcBef>
              <a:spcAft>
                <a:spcPct val="0"/>
              </a:spcAft>
              <a:defRPr kumimoji="1" sz="2000">
                <a:solidFill>
                  <a:schemeClr val="tx1"/>
                </a:solidFill>
                <a:latin typeface="Arial" charset="0"/>
                <a:ea typeface="ＭＳ Ｐゴシック" charset="0"/>
              </a:defRPr>
            </a:lvl9pPr>
          </a:lstStyle>
          <a:p>
            <a:fld id="{23C7F27B-5AAA-5941-A22B-BEE56E3FF1BE}" type="slidenum">
              <a:rPr lang="ja-JP" altLang="en-US" sz="1200">
                <a:latin typeface="Calibri" charset="0"/>
              </a:rPr>
              <a:pPr/>
              <a:t>4</a:t>
            </a:fld>
            <a:endParaRPr lang="en-US" altLang="ja-JP" sz="1200" dirty="0">
              <a:latin typeface="Calibri" charset="0"/>
            </a:endParaRPr>
          </a:p>
        </p:txBody>
      </p:sp>
    </p:spTree>
    <p:extLst>
      <p:ext uri="{BB962C8B-B14F-4D97-AF65-F5344CB8AC3E}">
        <p14:creationId xmlns="" xmlns:p14="http://schemas.microsoft.com/office/powerpoint/2010/main" val="1810409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 イメージ プレースホルダー 1"/>
          <p:cNvSpPr>
            <a:spLocks noGrp="1" noRot="1" noChangeAspect="1" noTextEdit="1"/>
          </p:cNvSpPr>
          <p:nvPr>
            <p:ph type="sldImg"/>
          </p:nvPr>
        </p:nvSpPr>
        <p:spPr>
          <a:xfrm>
            <a:off x="754063" y="739775"/>
            <a:ext cx="5229225" cy="3700463"/>
          </a:xfrm>
          <a:ln/>
        </p:spPr>
      </p:sp>
      <p:sp>
        <p:nvSpPr>
          <p:cNvPr id="25602" name="ノート プレースホルダー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ja-JP" altLang="en-US">
              <a:latin typeface="Calibri" charset="0"/>
              <a:ea typeface="ＭＳ Ｐゴシック" charset="0"/>
            </a:endParaRPr>
          </a:p>
        </p:txBody>
      </p:sp>
      <p:sp>
        <p:nvSpPr>
          <p:cNvPr id="25603" name="スライド番号プレースホルダー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789" indent="-285688">
              <a:defRPr kumimoji="1" sz="2000">
                <a:solidFill>
                  <a:schemeClr val="tx1"/>
                </a:solidFill>
                <a:latin typeface="Arial" charset="0"/>
                <a:ea typeface="ＭＳ Ｐゴシック" charset="0"/>
              </a:defRPr>
            </a:lvl2pPr>
            <a:lvl3pPr marL="1142751" indent="-228550">
              <a:defRPr kumimoji="1" sz="2000">
                <a:solidFill>
                  <a:schemeClr val="tx1"/>
                </a:solidFill>
                <a:latin typeface="Arial" charset="0"/>
                <a:ea typeface="ＭＳ Ｐゴシック" charset="0"/>
              </a:defRPr>
            </a:lvl3pPr>
            <a:lvl4pPr marL="1599852" indent="-228550">
              <a:defRPr kumimoji="1" sz="2000">
                <a:solidFill>
                  <a:schemeClr val="tx1"/>
                </a:solidFill>
                <a:latin typeface="Arial" charset="0"/>
                <a:ea typeface="ＭＳ Ｐゴシック" charset="0"/>
              </a:defRPr>
            </a:lvl4pPr>
            <a:lvl5pPr marL="2056952" indent="-228550">
              <a:defRPr kumimoji="1" sz="2000">
                <a:solidFill>
                  <a:schemeClr val="tx1"/>
                </a:solidFill>
                <a:latin typeface="Arial" charset="0"/>
                <a:ea typeface="ＭＳ Ｐゴシック" charset="0"/>
              </a:defRPr>
            </a:lvl5pPr>
            <a:lvl6pPr marL="2514053" indent="-228550" defTabSz="495192" eaLnBrk="0" fontAlgn="base" hangingPunct="0">
              <a:spcBef>
                <a:spcPct val="0"/>
              </a:spcBef>
              <a:spcAft>
                <a:spcPct val="0"/>
              </a:spcAft>
              <a:defRPr kumimoji="1" sz="2000">
                <a:solidFill>
                  <a:schemeClr val="tx1"/>
                </a:solidFill>
                <a:latin typeface="Arial" charset="0"/>
                <a:ea typeface="ＭＳ Ｐゴシック" charset="0"/>
              </a:defRPr>
            </a:lvl6pPr>
            <a:lvl7pPr marL="2971154" indent="-228550" defTabSz="495192" eaLnBrk="0" fontAlgn="base" hangingPunct="0">
              <a:spcBef>
                <a:spcPct val="0"/>
              </a:spcBef>
              <a:spcAft>
                <a:spcPct val="0"/>
              </a:spcAft>
              <a:defRPr kumimoji="1" sz="2000">
                <a:solidFill>
                  <a:schemeClr val="tx1"/>
                </a:solidFill>
                <a:latin typeface="Arial" charset="0"/>
                <a:ea typeface="ＭＳ Ｐゴシック" charset="0"/>
              </a:defRPr>
            </a:lvl7pPr>
            <a:lvl8pPr marL="3428254" indent="-228550" defTabSz="495192" eaLnBrk="0" fontAlgn="base" hangingPunct="0">
              <a:spcBef>
                <a:spcPct val="0"/>
              </a:spcBef>
              <a:spcAft>
                <a:spcPct val="0"/>
              </a:spcAft>
              <a:defRPr kumimoji="1" sz="2000">
                <a:solidFill>
                  <a:schemeClr val="tx1"/>
                </a:solidFill>
                <a:latin typeface="Arial" charset="0"/>
                <a:ea typeface="ＭＳ Ｐゴシック" charset="0"/>
              </a:defRPr>
            </a:lvl8pPr>
            <a:lvl9pPr marL="3885355" indent="-228550" defTabSz="495192" eaLnBrk="0" fontAlgn="base" hangingPunct="0">
              <a:spcBef>
                <a:spcPct val="0"/>
              </a:spcBef>
              <a:spcAft>
                <a:spcPct val="0"/>
              </a:spcAft>
              <a:defRPr kumimoji="1" sz="2000">
                <a:solidFill>
                  <a:schemeClr val="tx1"/>
                </a:solidFill>
                <a:latin typeface="Arial" charset="0"/>
                <a:ea typeface="ＭＳ Ｐゴシック" charset="0"/>
              </a:defRPr>
            </a:lvl9pPr>
          </a:lstStyle>
          <a:p>
            <a:fld id="{958F4F8F-CD30-8743-98E2-D925E97835AF}" type="slidenum">
              <a:rPr lang="ja-JP" altLang="en-US" sz="1200">
                <a:latin typeface="Calibri" charset="0"/>
              </a:rPr>
              <a:pPr/>
              <a:t>5</a:t>
            </a:fld>
            <a:endParaRPr lang="en-US" altLang="ja-JP" sz="1200" dirty="0">
              <a:latin typeface="Calibri" charset="0"/>
            </a:endParaRPr>
          </a:p>
        </p:txBody>
      </p:sp>
    </p:spTree>
    <p:extLst>
      <p:ext uri="{BB962C8B-B14F-4D97-AF65-F5344CB8AC3E}">
        <p14:creationId xmlns="" xmlns:p14="http://schemas.microsoft.com/office/powerpoint/2010/main" val="2318557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45F5DFB-FFAB-B849-B7AA-2E6D4F07E9A5}" type="slidenum">
              <a:rPr lang="ja-JP" altLang="en-US" smtClean="0"/>
              <a:pPr>
                <a:defRPr/>
              </a:pPr>
              <a:t>6</a:t>
            </a:fld>
            <a:endParaRPr lang="en-US" altLang="ja-JP"/>
          </a:p>
        </p:txBody>
      </p:sp>
    </p:spTree>
    <p:extLst>
      <p:ext uri="{BB962C8B-B14F-4D97-AF65-F5344CB8AC3E}">
        <p14:creationId xmlns="" xmlns:p14="http://schemas.microsoft.com/office/powerpoint/2010/main" val="3997495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ー 1"/>
          <p:cNvSpPr>
            <a:spLocks noGrp="1" noRot="1" noChangeAspect="1" noTextEdit="1"/>
          </p:cNvSpPr>
          <p:nvPr>
            <p:ph type="sldImg"/>
          </p:nvPr>
        </p:nvSpPr>
        <p:spPr>
          <a:xfrm>
            <a:off x="754063" y="739775"/>
            <a:ext cx="5229225" cy="3700463"/>
          </a:xfrm>
          <a:ln/>
        </p:spPr>
      </p:sp>
      <p:sp>
        <p:nvSpPr>
          <p:cNvPr id="35842" name="ノート プレースホルダー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ja-JP" altLang="en-US">
              <a:latin typeface="Calibri" charset="0"/>
              <a:ea typeface="ＭＳ Ｐゴシック" charset="0"/>
            </a:endParaRPr>
          </a:p>
        </p:txBody>
      </p:sp>
      <p:sp>
        <p:nvSpPr>
          <p:cNvPr id="35843" name="スライド番号プレースホルダー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789" indent="-285688">
              <a:defRPr kumimoji="1" sz="2000">
                <a:solidFill>
                  <a:schemeClr val="tx1"/>
                </a:solidFill>
                <a:latin typeface="Arial" charset="0"/>
                <a:ea typeface="ＭＳ Ｐゴシック" charset="0"/>
              </a:defRPr>
            </a:lvl2pPr>
            <a:lvl3pPr marL="1142751" indent="-228550">
              <a:defRPr kumimoji="1" sz="2000">
                <a:solidFill>
                  <a:schemeClr val="tx1"/>
                </a:solidFill>
                <a:latin typeface="Arial" charset="0"/>
                <a:ea typeface="ＭＳ Ｐゴシック" charset="0"/>
              </a:defRPr>
            </a:lvl3pPr>
            <a:lvl4pPr marL="1599852" indent="-228550">
              <a:defRPr kumimoji="1" sz="2000">
                <a:solidFill>
                  <a:schemeClr val="tx1"/>
                </a:solidFill>
                <a:latin typeface="Arial" charset="0"/>
                <a:ea typeface="ＭＳ Ｐゴシック" charset="0"/>
              </a:defRPr>
            </a:lvl4pPr>
            <a:lvl5pPr marL="2056952" indent="-228550">
              <a:defRPr kumimoji="1" sz="2000">
                <a:solidFill>
                  <a:schemeClr val="tx1"/>
                </a:solidFill>
                <a:latin typeface="Arial" charset="0"/>
                <a:ea typeface="ＭＳ Ｐゴシック" charset="0"/>
              </a:defRPr>
            </a:lvl5pPr>
            <a:lvl6pPr marL="2514053" indent="-228550" defTabSz="495192" eaLnBrk="0" fontAlgn="base" hangingPunct="0">
              <a:spcBef>
                <a:spcPct val="0"/>
              </a:spcBef>
              <a:spcAft>
                <a:spcPct val="0"/>
              </a:spcAft>
              <a:defRPr kumimoji="1" sz="2000">
                <a:solidFill>
                  <a:schemeClr val="tx1"/>
                </a:solidFill>
                <a:latin typeface="Arial" charset="0"/>
                <a:ea typeface="ＭＳ Ｐゴシック" charset="0"/>
              </a:defRPr>
            </a:lvl6pPr>
            <a:lvl7pPr marL="2971154" indent="-228550" defTabSz="495192" eaLnBrk="0" fontAlgn="base" hangingPunct="0">
              <a:spcBef>
                <a:spcPct val="0"/>
              </a:spcBef>
              <a:spcAft>
                <a:spcPct val="0"/>
              </a:spcAft>
              <a:defRPr kumimoji="1" sz="2000">
                <a:solidFill>
                  <a:schemeClr val="tx1"/>
                </a:solidFill>
                <a:latin typeface="Arial" charset="0"/>
                <a:ea typeface="ＭＳ Ｐゴシック" charset="0"/>
              </a:defRPr>
            </a:lvl7pPr>
            <a:lvl8pPr marL="3428254" indent="-228550" defTabSz="495192" eaLnBrk="0" fontAlgn="base" hangingPunct="0">
              <a:spcBef>
                <a:spcPct val="0"/>
              </a:spcBef>
              <a:spcAft>
                <a:spcPct val="0"/>
              </a:spcAft>
              <a:defRPr kumimoji="1" sz="2000">
                <a:solidFill>
                  <a:schemeClr val="tx1"/>
                </a:solidFill>
                <a:latin typeface="Arial" charset="0"/>
                <a:ea typeface="ＭＳ Ｐゴシック" charset="0"/>
              </a:defRPr>
            </a:lvl8pPr>
            <a:lvl9pPr marL="3885355" indent="-228550" defTabSz="495192" eaLnBrk="0" fontAlgn="base" hangingPunct="0">
              <a:spcBef>
                <a:spcPct val="0"/>
              </a:spcBef>
              <a:spcAft>
                <a:spcPct val="0"/>
              </a:spcAft>
              <a:defRPr kumimoji="1" sz="2000">
                <a:solidFill>
                  <a:schemeClr val="tx1"/>
                </a:solidFill>
                <a:latin typeface="Arial" charset="0"/>
                <a:ea typeface="ＭＳ Ｐゴシック" charset="0"/>
              </a:defRPr>
            </a:lvl9pPr>
          </a:lstStyle>
          <a:p>
            <a:fld id="{E402DF95-E009-7D45-B3F2-FE363727756C}" type="slidenum">
              <a:rPr lang="ja-JP" altLang="en-US" sz="1200">
                <a:latin typeface="Calibri" charset="0"/>
              </a:rPr>
              <a:pPr/>
              <a:t>11</a:t>
            </a:fld>
            <a:endParaRPr lang="en-US" altLang="ja-JP" sz="1200" dirty="0">
              <a:latin typeface="Calibri" charset="0"/>
            </a:endParaRPr>
          </a:p>
        </p:txBody>
      </p:sp>
    </p:spTree>
    <p:extLst>
      <p:ext uri="{BB962C8B-B14F-4D97-AF65-F5344CB8AC3E}">
        <p14:creationId xmlns="" xmlns:p14="http://schemas.microsoft.com/office/powerpoint/2010/main" val="1908918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ー 1"/>
          <p:cNvSpPr>
            <a:spLocks noGrp="1" noRot="1" noChangeAspect="1" noTextEdit="1"/>
          </p:cNvSpPr>
          <p:nvPr>
            <p:ph type="sldImg"/>
          </p:nvPr>
        </p:nvSpPr>
        <p:spPr>
          <a:xfrm>
            <a:off x="754063" y="739775"/>
            <a:ext cx="5229225" cy="3700463"/>
          </a:xfrm>
          <a:ln/>
        </p:spPr>
      </p:sp>
      <p:sp>
        <p:nvSpPr>
          <p:cNvPr id="35842" name="ノート プレースホルダー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ja-JP" altLang="en-US">
              <a:latin typeface="Calibri" charset="0"/>
              <a:ea typeface="ＭＳ Ｐゴシック" charset="0"/>
            </a:endParaRPr>
          </a:p>
        </p:txBody>
      </p:sp>
      <p:sp>
        <p:nvSpPr>
          <p:cNvPr id="35843" name="スライド番号プレースホルダー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789" indent="-285688">
              <a:defRPr kumimoji="1" sz="2000">
                <a:solidFill>
                  <a:schemeClr val="tx1"/>
                </a:solidFill>
                <a:latin typeface="Arial" charset="0"/>
                <a:ea typeface="ＭＳ Ｐゴシック" charset="0"/>
              </a:defRPr>
            </a:lvl2pPr>
            <a:lvl3pPr marL="1142751" indent="-228550">
              <a:defRPr kumimoji="1" sz="2000">
                <a:solidFill>
                  <a:schemeClr val="tx1"/>
                </a:solidFill>
                <a:latin typeface="Arial" charset="0"/>
                <a:ea typeface="ＭＳ Ｐゴシック" charset="0"/>
              </a:defRPr>
            </a:lvl3pPr>
            <a:lvl4pPr marL="1599852" indent="-228550">
              <a:defRPr kumimoji="1" sz="2000">
                <a:solidFill>
                  <a:schemeClr val="tx1"/>
                </a:solidFill>
                <a:latin typeface="Arial" charset="0"/>
                <a:ea typeface="ＭＳ Ｐゴシック" charset="0"/>
              </a:defRPr>
            </a:lvl4pPr>
            <a:lvl5pPr marL="2056952" indent="-228550">
              <a:defRPr kumimoji="1" sz="2000">
                <a:solidFill>
                  <a:schemeClr val="tx1"/>
                </a:solidFill>
                <a:latin typeface="Arial" charset="0"/>
                <a:ea typeface="ＭＳ Ｐゴシック" charset="0"/>
              </a:defRPr>
            </a:lvl5pPr>
            <a:lvl6pPr marL="2514053" indent="-228550" defTabSz="495192" eaLnBrk="0" fontAlgn="base" hangingPunct="0">
              <a:spcBef>
                <a:spcPct val="0"/>
              </a:spcBef>
              <a:spcAft>
                <a:spcPct val="0"/>
              </a:spcAft>
              <a:defRPr kumimoji="1" sz="2000">
                <a:solidFill>
                  <a:schemeClr val="tx1"/>
                </a:solidFill>
                <a:latin typeface="Arial" charset="0"/>
                <a:ea typeface="ＭＳ Ｐゴシック" charset="0"/>
              </a:defRPr>
            </a:lvl6pPr>
            <a:lvl7pPr marL="2971154" indent="-228550" defTabSz="495192" eaLnBrk="0" fontAlgn="base" hangingPunct="0">
              <a:spcBef>
                <a:spcPct val="0"/>
              </a:spcBef>
              <a:spcAft>
                <a:spcPct val="0"/>
              </a:spcAft>
              <a:defRPr kumimoji="1" sz="2000">
                <a:solidFill>
                  <a:schemeClr val="tx1"/>
                </a:solidFill>
                <a:latin typeface="Arial" charset="0"/>
                <a:ea typeface="ＭＳ Ｐゴシック" charset="0"/>
              </a:defRPr>
            </a:lvl7pPr>
            <a:lvl8pPr marL="3428254" indent="-228550" defTabSz="495192" eaLnBrk="0" fontAlgn="base" hangingPunct="0">
              <a:spcBef>
                <a:spcPct val="0"/>
              </a:spcBef>
              <a:spcAft>
                <a:spcPct val="0"/>
              </a:spcAft>
              <a:defRPr kumimoji="1" sz="2000">
                <a:solidFill>
                  <a:schemeClr val="tx1"/>
                </a:solidFill>
                <a:latin typeface="Arial" charset="0"/>
                <a:ea typeface="ＭＳ Ｐゴシック" charset="0"/>
              </a:defRPr>
            </a:lvl8pPr>
            <a:lvl9pPr marL="3885355" indent="-228550" defTabSz="495192" eaLnBrk="0" fontAlgn="base" hangingPunct="0">
              <a:spcBef>
                <a:spcPct val="0"/>
              </a:spcBef>
              <a:spcAft>
                <a:spcPct val="0"/>
              </a:spcAft>
              <a:defRPr kumimoji="1" sz="2000">
                <a:solidFill>
                  <a:schemeClr val="tx1"/>
                </a:solidFill>
                <a:latin typeface="Arial" charset="0"/>
                <a:ea typeface="ＭＳ Ｐゴシック" charset="0"/>
              </a:defRPr>
            </a:lvl9pPr>
          </a:lstStyle>
          <a:p>
            <a:fld id="{E402DF95-E009-7D45-B3F2-FE363727756C}" type="slidenum">
              <a:rPr lang="ja-JP" altLang="en-US" sz="1200">
                <a:latin typeface="Calibri" charset="0"/>
              </a:rPr>
              <a:pPr/>
              <a:t>12</a:t>
            </a:fld>
            <a:endParaRPr lang="en-US" altLang="ja-JP" sz="1200" dirty="0">
              <a:latin typeface="Calibri" charset="0"/>
            </a:endParaRPr>
          </a:p>
        </p:txBody>
      </p:sp>
    </p:spTree>
    <p:extLst>
      <p:ext uri="{BB962C8B-B14F-4D97-AF65-F5344CB8AC3E}">
        <p14:creationId xmlns="" xmlns:p14="http://schemas.microsoft.com/office/powerpoint/2010/main" val="1908918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ー 1"/>
          <p:cNvSpPr>
            <a:spLocks noGrp="1" noRot="1" noChangeAspect="1" noTextEdit="1"/>
          </p:cNvSpPr>
          <p:nvPr>
            <p:ph type="sldImg"/>
          </p:nvPr>
        </p:nvSpPr>
        <p:spPr>
          <a:xfrm>
            <a:off x="754063" y="739775"/>
            <a:ext cx="5229225" cy="3700463"/>
          </a:xfrm>
          <a:ln/>
        </p:spPr>
      </p:sp>
      <p:sp>
        <p:nvSpPr>
          <p:cNvPr id="35842" name="ノート プレースホルダー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ja-JP" altLang="en-US">
              <a:latin typeface="Calibri" charset="0"/>
              <a:ea typeface="ＭＳ Ｐゴシック" charset="0"/>
            </a:endParaRPr>
          </a:p>
        </p:txBody>
      </p:sp>
      <p:sp>
        <p:nvSpPr>
          <p:cNvPr id="35843" name="スライド番号プレースホルダー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789" indent="-285688">
              <a:defRPr kumimoji="1" sz="2000">
                <a:solidFill>
                  <a:schemeClr val="tx1"/>
                </a:solidFill>
                <a:latin typeface="Arial" charset="0"/>
                <a:ea typeface="ＭＳ Ｐゴシック" charset="0"/>
              </a:defRPr>
            </a:lvl2pPr>
            <a:lvl3pPr marL="1142751" indent="-228550">
              <a:defRPr kumimoji="1" sz="2000">
                <a:solidFill>
                  <a:schemeClr val="tx1"/>
                </a:solidFill>
                <a:latin typeface="Arial" charset="0"/>
                <a:ea typeface="ＭＳ Ｐゴシック" charset="0"/>
              </a:defRPr>
            </a:lvl3pPr>
            <a:lvl4pPr marL="1599852" indent="-228550">
              <a:defRPr kumimoji="1" sz="2000">
                <a:solidFill>
                  <a:schemeClr val="tx1"/>
                </a:solidFill>
                <a:latin typeface="Arial" charset="0"/>
                <a:ea typeface="ＭＳ Ｐゴシック" charset="0"/>
              </a:defRPr>
            </a:lvl4pPr>
            <a:lvl5pPr marL="2056952" indent="-228550">
              <a:defRPr kumimoji="1" sz="2000">
                <a:solidFill>
                  <a:schemeClr val="tx1"/>
                </a:solidFill>
                <a:latin typeface="Arial" charset="0"/>
                <a:ea typeface="ＭＳ Ｐゴシック" charset="0"/>
              </a:defRPr>
            </a:lvl5pPr>
            <a:lvl6pPr marL="2514053" indent="-228550" defTabSz="495192" eaLnBrk="0" fontAlgn="base" hangingPunct="0">
              <a:spcBef>
                <a:spcPct val="0"/>
              </a:spcBef>
              <a:spcAft>
                <a:spcPct val="0"/>
              </a:spcAft>
              <a:defRPr kumimoji="1" sz="2000">
                <a:solidFill>
                  <a:schemeClr val="tx1"/>
                </a:solidFill>
                <a:latin typeface="Arial" charset="0"/>
                <a:ea typeface="ＭＳ Ｐゴシック" charset="0"/>
              </a:defRPr>
            </a:lvl6pPr>
            <a:lvl7pPr marL="2971154" indent="-228550" defTabSz="495192" eaLnBrk="0" fontAlgn="base" hangingPunct="0">
              <a:spcBef>
                <a:spcPct val="0"/>
              </a:spcBef>
              <a:spcAft>
                <a:spcPct val="0"/>
              </a:spcAft>
              <a:defRPr kumimoji="1" sz="2000">
                <a:solidFill>
                  <a:schemeClr val="tx1"/>
                </a:solidFill>
                <a:latin typeface="Arial" charset="0"/>
                <a:ea typeface="ＭＳ Ｐゴシック" charset="0"/>
              </a:defRPr>
            </a:lvl7pPr>
            <a:lvl8pPr marL="3428254" indent="-228550" defTabSz="495192" eaLnBrk="0" fontAlgn="base" hangingPunct="0">
              <a:spcBef>
                <a:spcPct val="0"/>
              </a:spcBef>
              <a:spcAft>
                <a:spcPct val="0"/>
              </a:spcAft>
              <a:defRPr kumimoji="1" sz="2000">
                <a:solidFill>
                  <a:schemeClr val="tx1"/>
                </a:solidFill>
                <a:latin typeface="Arial" charset="0"/>
                <a:ea typeface="ＭＳ Ｐゴシック" charset="0"/>
              </a:defRPr>
            </a:lvl8pPr>
            <a:lvl9pPr marL="3885355" indent="-228550" defTabSz="495192" eaLnBrk="0" fontAlgn="base" hangingPunct="0">
              <a:spcBef>
                <a:spcPct val="0"/>
              </a:spcBef>
              <a:spcAft>
                <a:spcPct val="0"/>
              </a:spcAft>
              <a:defRPr kumimoji="1" sz="2000">
                <a:solidFill>
                  <a:schemeClr val="tx1"/>
                </a:solidFill>
                <a:latin typeface="Arial" charset="0"/>
                <a:ea typeface="ＭＳ Ｐゴシック" charset="0"/>
              </a:defRPr>
            </a:lvl9pPr>
          </a:lstStyle>
          <a:p>
            <a:fld id="{E402DF95-E009-7D45-B3F2-FE363727756C}" type="slidenum">
              <a:rPr lang="ja-JP" altLang="en-US" sz="1200">
                <a:latin typeface="Calibri" charset="0"/>
              </a:rPr>
              <a:pPr/>
              <a:t>13</a:t>
            </a:fld>
            <a:endParaRPr lang="en-US" altLang="ja-JP" sz="1200" dirty="0">
              <a:latin typeface="Calibri" charset="0"/>
            </a:endParaRPr>
          </a:p>
        </p:txBody>
      </p:sp>
    </p:spTree>
    <p:extLst>
      <p:ext uri="{BB962C8B-B14F-4D97-AF65-F5344CB8AC3E}">
        <p14:creationId xmlns="" xmlns:p14="http://schemas.microsoft.com/office/powerpoint/2010/main" val="1908918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ー 1"/>
          <p:cNvSpPr>
            <a:spLocks noGrp="1" noRot="1" noChangeAspect="1" noTextEdit="1"/>
          </p:cNvSpPr>
          <p:nvPr>
            <p:ph type="sldImg"/>
          </p:nvPr>
        </p:nvSpPr>
        <p:spPr>
          <a:xfrm>
            <a:off x="754063" y="739775"/>
            <a:ext cx="5229225" cy="3700463"/>
          </a:xfrm>
          <a:ln/>
        </p:spPr>
      </p:sp>
      <p:sp>
        <p:nvSpPr>
          <p:cNvPr id="35842" name="ノート プレースホルダー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ja-JP" altLang="en-US">
              <a:latin typeface="Calibri" charset="0"/>
              <a:ea typeface="ＭＳ Ｐゴシック" charset="0"/>
            </a:endParaRPr>
          </a:p>
        </p:txBody>
      </p:sp>
      <p:sp>
        <p:nvSpPr>
          <p:cNvPr id="35843" name="スライド番号プレースホルダー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789" indent="-285688">
              <a:defRPr kumimoji="1" sz="2000">
                <a:solidFill>
                  <a:schemeClr val="tx1"/>
                </a:solidFill>
                <a:latin typeface="Arial" charset="0"/>
                <a:ea typeface="ＭＳ Ｐゴシック" charset="0"/>
              </a:defRPr>
            </a:lvl2pPr>
            <a:lvl3pPr marL="1142751" indent="-228550">
              <a:defRPr kumimoji="1" sz="2000">
                <a:solidFill>
                  <a:schemeClr val="tx1"/>
                </a:solidFill>
                <a:latin typeface="Arial" charset="0"/>
                <a:ea typeface="ＭＳ Ｐゴシック" charset="0"/>
              </a:defRPr>
            </a:lvl3pPr>
            <a:lvl4pPr marL="1599852" indent="-228550">
              <a:defRPr kumimoji="1" sz="2000">
                <a:solidFill>
                  <a:schemeClr val="tx1"/>
                </a:solidFill>
                <a:latin typeface="Arial" charset="0"/>
                <a:ea typeface="ＭＳ Ｐゴシック" charset="0"/>
              </a:defRPr>
            </a:lvl4pPr>
            <a:lvl5pPr marL="2056952" indent="-228550">
              <a:defRPr kumimoji="1" sz="2000">
                <a:solidFill>
                  <a:schemeClr val="tx1"/>
                </a:solidFill>
                <a:latin typeface="Arial" charset="0"/>
                <a:ea typeface="ＭＳ Ｐゴシック" charset="0"/>
              </a:defRPr>
            </a:lvl5pPr>
            <a:lvl6pPr marL="2514053" indent="-228550" defTabSz="495192" eaLnBrk="0" fontAlgn="base" hangingPunct="0">
              <a:spcBef>
                <a:spcPct val="0"/>
              </a:spcBef>
              <a:spcAft>
                <a:spcPct val="0"/>
              </a:spcAft>
              <a:defRPr kumimoji="1" sz="2000">
                <a:solidFill>
                  <a:schemeClr val="tx1"/>
                </a:solidFill>
                <a:latin typeface="Arial" charset="0"/>
                <a:ea typeface="ＭＳ Ｐゴシック" charset="0"/>
              </a:defRPr>
            </a:lvl6pPr>
            <a:lvl7pPr marL="2971154" indent="-228550" defTabSz="495192" eaLnBrk="0" fontAlgn="base" hangingPunct="0">
              <a:spcBef>
                <a:spcPct val="0"/>
              </a:spcBef>
              <a:spcAft>
                <a:spcPct val="0"/>
              </a:spcAft>
              <a:defRPr kumimoji="1" sz="2000">
                <a:solidFill>
                  <a:schemeClr val="tx1"/>
                </a:solidFill>
                <a:latin typeface="Arial" charset="0"/>
                <a:ea typeface="ＭＳ Ｐゴシック" charset="0"/>
              </a:defRPr>
            </a:lvl7pPr>
            <a:lvl8pPr marL="3428254" indent="-228550" defTabSz="495192" eaLnBrk="0" fontAlgn="base" hangingPunct="0">
              <a:spcBef>
                <a:spcPct val="0"/>
              </a:spcBef>
              <a:spcAft>
                <a:spcPct val="0"/>
              </a:spcAft>
              <a:defRPr kumimoji="1" sz="2000">
                <a:solidFill>
                  <a:schemeClr val="tx1"/>
                </a:solidFill>
                <a:latin typeface="Arial" charset="0"/>
                <a:ea typeface="ＭＳ Ｐゴシック" charset="0"/>
              </a:defRPr>
            </a:lvl8pPr>
            <a:lvl9pPr marL="3885355" indent="-228550" defTabSz="495192" eaLnBrk="0" fontAlgn="base" hangingPunct="0">
              <a:spcBef>
                <a:spcPct val="0"/>
              </a:spcBef>
              <a:spcAft>
                <a:spcPct val="0"/>
              </a:spcAft>
              <a:defRPr kumimoji="1" sz="2000">
                <a:solidFill>
                  <a:schemeClr val="tx1"/>
                </a:solidFill>
                <a:latin typeface="Arial" charset="0"/>
                <a:ea typeface="ＭＳ Ｐゴシック" charset="0"/>
              </a:defRPr>
            </a:lvl9pPr>
          </a:lstStyle>
          <a:p>
            <a:fld id="{E402DF95-E009-7D45-B3F2-FE363727756C}" type="slidenum">
              <a:rPr lang="ja-JP" altLang="en-US" sz="1200">
                <a:latin typeface="Calibri" charset="0"/>
              </a:rPr>
              <a:pPr/>
              <a:t>14</a:t>
            </a:fld>
            <a:endParaRPr lang="en-US" altLang="ja-JP" sz="1200" dirty="0">
              <a:latin typeface="Calibri" charset="0"/>
            </a:endParaRPr>
          </a:p>
        </p:txBody>
      </p:sp>
    </p:spTree>
    <p:extLst>
      <p:ext uri="{BB962C8B-B14F-4D97-AF65-F5344CB8AC3E}">
        <p14:creationId xmlns="" xmlns:p14="http://schemas.microsoft.com/office/powerpoint/2010/main" val="1908918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1648" y="2349393"/>
            <a:ext cx="9085342" cy="1621111"/>
          </a:xfrm>
        </p:spPr>
        <p:txBody>
          <a:bodyPr/>
          <a:lstStyle/>
          <a:p>
            <a:r>
              <a:rPr lang="ja-JP" altLang="en-US"/>
              <a:t>マスター タイトルの書式設定</a:t>
            </a:r>
          </a:p>
        </p:txBody>
      </p:sp>
      <p:sp>
        <p:nvSpPr>
          <p:cNvPr id="3" name="サブタイトル 2"/>
          <p:cNvSpPr>
            <a:spLocks noGrp="1"/>
          </p:cNvSpPr>
          <p:nvPr>
            <p:ph type="subTitle" idx="1"/>
          </p:nvPr>
        </p:nvSpPr>
        <p:spPr>
          <a:xfrm>
            <a:off x="1603298" y="4285615"/>
            <a:ext cx="7482047" cy="1932728"/>
          </a:xfrm>
        </p:spPr>
        <p:txBody>
          <a:bodyPr/>
          <a:lstStyle>
            <a:lvl1pPr marL="0" indent="0" algn="ctr">
              <a:buNone/>
              <a:defRPr>
                <a:solidFill>
                  <a:schemeClr val="tx1">
                    <a:tint val="75000"/>
                  </a:schemeClr>
                </a:solidFill>
              </a:defRPr>
            </a:lvl1pPr>
            <a:lvl2pPr marL="497605" indent="0" algn="ctr">
              <a:buNone/>
              <a:defRPr>
                <a:solidFill>
                  <a:schemeClr val="tx1">
                    <a:tint val="75000"/>
                  </a:schemeClr>
                </a:solidFill>
              </a:defRPr>
            </a:lvl2pPr>
            <a:lvl3pPr marL="995212" indent="0" algn="ctr">
              <a:buNone/>
              <a:defRPr>
                <a:solidFill>
                  <a:schemeClr val="tx1">
                    <a:tint val="75000"/>
                  </a:schemeClr>
                </a:solidFill>
              </a:defRPr>
            </a:lvl3pPr>
            <a:lvl4pPr marL="1492818" indent="0" algn="ctr">
              <a:buNone/>
              <a:defRPr>
                <a:solidFill>
                  <a:schemeClr val="tx1">
                    <a:tint val="75000"/>
                  </a:schemeClr>
                </a:solidFill>
              </a:defRPr>
            </a:lvl4pPr>
            <a:lvl5pPr marL="1990425" indent="0" algn="ctr">
              <a:buNone/>
              <a:defRPr>
                <a:solidFill>
                  <a:schemeClr val="tx1">
                    <a:tint val="75000"/>
                  </a:schemeClr>
                </a:solidFill>
              </a:defRPr>
            </a:lvl5pPr>
            <a:lvl6pPr marL="2488029" indent="0" algn="ctr">
              <a:buNone/>
              <a:defRPr>
                <a:solidFill>
                  <a:schemeClr val="tx1">
                    <a:tint val="75000"/>
                  </a:schemeClr>
                </a:solidFill>
              </a:defRPr>
            </a:lvl6pPr>
            <a:lvl7pPr marL="2985634" indent="0" algn="ctr">
              <a:buNone/>
              <a:defRPr>
                <a:solidFill>
                  <a:schemeClr val="tx1">
                    <a:tint val="75000"/>
                  </a:schemeClr>
                </a:solidFill>
              </a:defRPr>
            </a:lvl7pPr>
            <a:lvl8pPr marL="3483241" indent="0" algn="ctr">
              <a:buNone/>
              <a:defRPr>
                <a:solidFill>
                  <a:schemeClr val="tx1">
                    <a:tint val="75000"/>
                  </a:schemeClr>
                </a:solidFill>
              </a:defRPr>
            </a:lvl8pPr>
            <a:lvl9pPr marL="3980848"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6C1DD4E1-B9A1-BE47-90E0-1DD1899D8055}" type="slidenum">
              <a:rPr lang="ja-JP" altLang="en-US"/>
              <a:pPr>
                <a:defRPr/>
              </a:pPr>
              <a:t>&lt;#&gt;</a:t>
            </a:fld>
            <a:endParaRPr lang="en-US" altLang="ja-JP"/>
          </a:p>
        </p:txBody>
      </p:sp>
    </p:spTree>
    <p:extLst>
      <p:ext uri="{BB962C8B-B14F-4D97-AF65-F5344CB8AC3E}">
        <p14:creationId xmlns="" xmlns:p14="http://schemas.microsoft.com/office/powerpoint/2010/main" val="3856556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A0E034C8-8204-4A44-83A8-B264A943DAEF}" type="slidenum">
              <a:rPr lang="ja-JP" altLang="en-US"/>
              <a:pPr>
                <a:defRPr/>
              </a:pPr>
              <a:t>&lt;#&gt;</a:t>
            </a:fld>
            <a:endParaRPr lang="en-US" altLang="ja-JP"/>
          </a:p>
        </p:txBody>
      </p:sp>
    </p:spTree>
    <p:extLst>
      <p:ext uri="{BB962C8B-B14F-4D97-AF65-F5344CB8AC3E}">
        <p14:creationId xmlns="" xmlns:p14="http://schemas.microsoft.com/office/powerpoint/2010/main" val="140423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B9356A82-FB11-B941-8532-B9FC0E091FF0}" type="slidenum">
              <a:rPr lang="ja-JP" altLang="en-US"/>
              <a:pPr>
                <a:defRPr/>
              </a:pPr>
              <a:t>&lt;#&gt;</a:t>
            </a:fld>
            <a:endParaRPr lang="en-US" altLang="ja-JP"/>
          </a:p>
        </p:txBody>
      </p:sp>
    </p:spTree>
    <p:extLst>
      <p:ext uri="{BB962C8B-B14F-4D97-AF65-F5344CB8AC3E}">
        <p14:creationId xmlns="" xmlns:p14="http://schemas.microsoft.com/office/powerpoint/2010/main" val="2326891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4438" y="301116"/>
            <a:ext cx="3516489" cy="1281483"/>
          </a:xfrm>
        </p:spPr>
        <p:txBody>
          <a:bodyPr anchor="b"/>
          <a:lstStyle>
            <a:lvl1pPr algn="l">
              <a:defRPr sz="2200" b="1"/>
            </a:lvl1pPr>
          </a:lstStyle>
          <a:p>
            <a:r>
              <a:rPr lang="ja-JP" altLang="en-US"/>
              <a:t>マスター タイトルの書式設定</a:t>
            </a:r>
          </a:p>
        </p:txBody>
      </p:sp>
      <p:sp>
        <p:nvSpPr>
          <p:cNvPr id="3" name="コンテンツ プレースホルダー 2"/>
          <p:cNvSpPr>
            <a:spLocks noGrp="1"/>
          </p:cNvSpPr>
          <p:nvPr>
            <p:ph idx="1"/>
          </p:nvPr>
        </p:nvSpPr>
        <p:spPr>
          <a:xfrm>
            <a:off x="4178964" y="301121"/>
            <a:ext cx="5975245" cy="6454683"/>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534438" y="1582598"/>
            <a:ext cx="3516489" cy="5173200"/>
          </a:xfrm>
        </p:spPr>
        <p:txBody>
          <a:bodyPr/>
          <a:lstStyle>
            <a:lvl1pPr marL="0" indent="0">
              <a:buNone/>
              <a:defRPr sz="1500"/>
            </a:lvl1pPr>
            <a:lvl2pPr marL="497605" indent="0">
              <a:buNone/>
              <a:defRPr sz="1300"/>
            </a:lvl2pPr>
            <a:lvl3pPr marL="995212" indent="0">
              <a:buNone/>
              <a:defRPr sz="1100"/>
            </a:lvl3pPr>
            <a:lvl4pPr marL="1492818" indent="0">
              <a:buNone/>
              <a:defRPr sz="1000"/>
            </a:lvl4pPr>
            <a:lvl5pPr marL="1990425" indent="0">
              <a:buNone/>
              <a:defRPr sz="1000"/>
            </a:lvl5pPr>
            <a:lvl6pPr marL="2488029" indent="0">
              <a:buNone/>
              <a:defRPr sz="1000"/>
            </a:lvl6pPr>
            <a:lvl7pPr marL="2985634" indent="0">
              <a:buNone/>
              <a:defRPr sz="1000"/>
            </a:lvl7pPr>
            <a:lvl8pPr marL="3483241" indent="0">
              <a:buNone/>
              <a:defRPr sz="1000"/>
            </a:lvl8pPr>
            <a:lvl9pPr marL="3980848" indent="0">
              <a:buNone/>
              <a:defRPr sz="10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ECDA0F95-92AB-5F47-B9E6-B5F568A7166C}" type="slidenum">
              <a:rPr lang="ja-JP" altLang="en-US"/>
              <a:pPr>
                <a:defRPr/>
              </a:pPr>
              <a:t>&lt;#&gt;</a:t>
            </a:fld>
            <a:endParaRPr lang="en-US" altLang="ja-JP"/>
          </a:p>
        </p:txBody>
      </p:sp>
    </p:spTree>
    <p:extLst>
      <p:ext uri="{BB962C8B-B14F-4D97-AF65-F5344CB8AC3E}">
        <p14:creationId xmlns="" xmlns:p14="http://schemas.microsoft.com/office/powerpoint/2010/main" val="445983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95048" y="5293995"/>
            <a:ext cx="6413183" cy="624986"/>
          </a:xfrm>
        </p:spPr>
        <p:txBody>
          <a:bodyPr anchor="b"/>
          <a:lstStyle>
            <a:lvl1pPr algn="l">
              <a:defRPr sz="2200" b="1"/>
            </a:lvl1pPr>
          </a:lstStyle>
          <a:p>
            <a:r>
              <a:rPr lang="ja-JP" altLang="en-US"/>
              <a:t>マスター タイトルの書式設定</a:t>
            </a:r>
          </a:p>
        </p:txBody>
      </p:sp>
      <p:sp>
        <p:nvSpPr>
          <p:cNvPr id="3" name="図プレースホルダー 2"/>
          <p:cNvSpPr>
            <a:spLocks noGrp="1"/>
          </p:cNvSpPr>
          <p:nvPr>
            <p:ph type="pic" idx="1"/>
          </p:nvPr>
        </p:nvSpPr>
        <p:spPr>
          <a:xfrm>
            <a:off x="2095048" y="675755"/>
            <a:ext cx="6413183" cy="4537710"/>
          </a:xfrm>
        </p:spPr>
        <p:txBody>
          <a:bodyPr rtlCol="0">
            <a:normAutofit/>
          </a:bodyPr>
          <a:lstStyle>
            <a:lvl1pPr marL="0" indent="0">
              <a:buNone/>
              <a:defRPr sz="3500"/>
            </a:lvl1pPr>
            <a:lvl2pPr marL="497605" indent="0">
              <a:buNone/>
              <a:defRPr sz="3000"/>
            </a:lvl2pPr>
            <a:lvl3pPr marL="995212" indent="0">
              <a:buNone/>
              <a:defRPr sz="2600"/>
            </a:lvl3pPr>
            <a:lvl4pPr marL="1492818" indent="0">
              <a:buNone/>
              <a:defRPr sz="2200"/>
            </a:lvl4pPr>
            <a:lvl5pPr marL="1990425" indent="0">
              <a:buNone/>
              <a:defRPr sz="2200"/>
            </a:lvl5pPr>
            <a:lvl6pPr marL="2488029" indent="0">
              <a:buNone/>
              <a:defRPr sz="2200"/>
            </a:lvl6pPr>
            <a:lvl7pPr marL="2985634" indent="0">
              <a:buNone/>
              <a:defRPr sz="2200"/>
            </a:lvl7pPr>
            <a:lvl8pPr marL="3483241" indent="0">
              <a:buNone/>
              <a:defRPr sz="2200"/>
            </a:lvl8pPr>
            <a:lvl9pPr marL="3980848" indent="0">
              <a:buNone/>
              <a:defRPr sz="2200"/>
            </a:lvl9pPr>
          </a:lstStyle>
          <a:p>
            <a:pPr lvl="0"/>
            <a:endParaRPr lang="ja-JP" altLang="en-US" noProof="0"/>
          </a:p>
        </p:txBody>
      </p:sp>
      <p:sp>
        <p:nvSpPr>
          <p:cNvPr id="4" name="テキスト プレースホルダー 3"/>
          <p:cNvSpPr>
            <a:spLocks noGrp="1"/>
          </p:cNvSpPr>
          <p:nvPr>
            <p:ph type="body" sz="half" idx="2"/>
          </p:nvPr>
        </p:nvSpPr>
        <p:spPr>
          <a:xfrm>
            <a:off x="2095048" y="5918981"/>
            <a:ext cx="6413183" cy="887584"/>
          </a:xfrm>
        </p:spPr>
        <p:txBody>
          <a:bodyPr/>
          <a:lstStyle>
            <a:lvl1pPr marL="0" indent="0">
              <a:buNone/>
              <a:defRPr sz="1500"/>
            </a:lvl1pPr>
            <a:lvl2pPr marL="497605" indent="0">
              <a:buNone/>
              <a:defRPr sz="1300"/>
            </a:lvl2pPr>
            <a:lvl3pPr marL="995212" indent="0">
              <a:buNone/>
              <a:defRPr sz="1100"/>
            </a:lvl3pPr>
            <a:lvl4pPr marL="1492818" indent="0">
              <a:buNone/>
              <a:defRPr sz="1000"/>
            </a:lvl4pPr>
            <a:lvl5pPr marL="1990425" indent="0">
              <a:buNone/>
              <a:defRPr sz="1000"/>
            </a:lvl5pPr>
            <a:lvl6pPr marL="2488029" indent="0">
              <a:buNone/>
              <a:defRPr sz="1000"/>
            </a:lvl6pPr>
            <a:lvl7pPr marL="2985634" indent="0">
              <a:buNone/>
              <a:defRPr sz="1000"/>
            </a:lvl7pPr>
            <a:lvl8pPr marL="3483241" indent="0">
              <a:buNone/>
              <a:defRPr sz="1000"/>
            </a:lvl8pPr>
            <a:lvl9pPr marL="3980848" indent="0">
              <a:buNone/>
              <a:defRPr sz="10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98614E17-24B0-9E43-A243-C69D527B70F3}" type="slidenum">
              <a:rPr lang="ja-JP" altLang="en-US"/>
              <a:pPr>
                <a:defRPr/>
              </a:pPr>
              <a:t>&lt;#&gt;</a:t>
            </a:fld>
            <a:endParaRPr lang="en-US" altLang="ja-JP"/>
          </a:p>
        </p:txBody>
      </p:sp>
    </p:spTree>
    <p:extLst>
      <p:ext uri="{BB962C8B-B14F-4D97-AF65-F5344CB8AC3E}">
        <p14:creationId xmlns="" xmlns:p14="http://schemas.microsoft.com/office/powerpoint/2010/main" val="1093470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293F15CE-C19F-F942-A769-A9F20DA34FBB}" type="slidenum">
              <a:rPr lang="ja-JP" altLang="en-US"/>
              <a:pPr>
                <a:defRPr/>
              </a:pPr>
              <a:t>&lt;#&gt;</a:t>
            </a:fld>
            <a:endParaRPr lang="en-US" altLang="ja-JP"/>
          </a:p>
        </p:txBody>
      </p:sp>
    </p:spTree>
    <p:extLst>
      <p:ext uri="{BB962C8B-B14F-4D97-AF65-F5344CB8AC3E}">
        <p14:creationId xmlns="" xmlns:p14="http://schemas.microsoft.com/office/powerpoint/2010/main" val="798158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395036" y="302866"/>
            <a:ext cx="2605356" cy="645293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578974" y="302866"/>
            <a:ext cx="7637924" cy="645293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3282329D-0138-0C4B-A425-5B993866812C}" type="slidenum">
              <a:rPr lang="ja-JP" altLang="en-US"/>
              <a:pPr>
                <a:defRPr/>
              </a:pPr>
              <a:t>&lt;#&gt;</a:t>
            </a:fld>
            <a:endParaRPr lang="en-US" altLang="ja-JP"/>
          </a:p>
        </p:txBody>
      </p:sp>
    </p:spTree>
    <p:extLst>
      <p:ext uri="{BB962C8B-B14F-4D97-AF65-F5344CB8AC3E}">
        <p14:creationId xmlns="" xmlns:p14="http://schemas.microsoft.com/office/powerpoint/2010/main" val="4045487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cxnSp>
        <p:nvCxnSpPr>
          <p:cNvPr id="3" name="直線コネクタ 8"/>
          <p:cNvCxnSpPr>
            <a:cxnSpLocks noChangeShapeType="1"/>
          </p:cNvCxnSpPr>
          <p:nvPr userDrawn="1"/>
        </p:nvCxnSpPr>
        <p:spPr bwMode="auto">
          <a:xfrm>
            <a:off x="166690" y="555625"/>
            <a:ext cx="10355262" cy="0"/>
          </a:xfrm>
          <a:prstGeom prst="line">
            <a:avLst/>
          </a:prstGeom>
          <a:noFill/>
          <a:ln w="28575">
            <a:solidFill>
              <a:srgbClr val="D11D79"/>
            </a:solidFill>
            <a:round/>
            <a:headEnd/>
            <a:tailEnd/>
          </a:ln>
          <a:extLst>
            <a:ext uri="{909E8E84-426E-40dd-AFC4-6F175D3DCCD1}">
              <a14:hiddenFill xmlns="" xmlns:a14="http://schemas.microsoft.com/office/drawing/2010/main">
                <a:noFill/>
              </a14:hiddenFill>
            </a:ext>
          </a:extLst>
        </p:spPr>
      </p:cxnSp>
      <p:sp>
        <p:nvSpPr>
          <p:cNvPr id="4" name="図 7"/>
          <p:cNvSpPr>
            <a:spLocks noChangeAspect="1"/>
          </p:cNvSpPr>
          <p:nvPr userDrawn="1"/>
        </p:nvSpPr>
        <p:spPr bwMode="auto">
          <a:xfrm>
            <a:off x="7883527" y="258763"/>
            <a:ext cx="26273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0" tIns="45706" rIns="91410" bIns="45706"/>
          <a:lstStyle/>
          <a:p>
            <a:endParaRPr lang="ja-JP" altLang="en-US" sz="2000"/>
          </a:p>
        </p:txBody>
      </p:sp>
      <p:cxnSp>
        <p:nvCxnSpPr>
          <p:cNvPr id="5" name="直線コネクタ 10"/>
          <p:cNvCxnSpPr>
            <a:cxnSpLocks noChangeShapeType="1"/>
          </p:cNvCxnSpPr>
          <p:nvPr userDrawn="1"/>
        </p:nvCxnSpPr>
        <p:spPr bwMode="auto">
          <a:xfrm>
            <a:off x="177802" y="7329488"/>
            <a:ext cx="9975850" cy="0"/>
          </a:xfrm>
          <a:prstGeom prst="line">
            <a:avLst/>
          </a:prstGeom>
          <a:noFill/>
          <a:ln w="6350">
            <a:solidFill>
              <a:srgbClr val="D11D79"/>
            </a:solidFill>
            <a:round/>
            <a:headEnd/>
            <a:tailEnd/>
          </a:ln>
          <a:extLst>
            <a:ext uri="{909E8E84-426E-40dd-AFC4-6F175D3DCCD1}">
              <a14:hiddenFill xmlns="" xmlns:a14="http://schemas.microsoft.com/office/drawing/2010/main">
                <a:noFill/>
              </a14:hiddenFill>
            </a:ext>
          </a:extLst>
        </p:spPr>
      </p:cxnSp>
      <p:pic>
        <p:nvPicPr>
          <p:cNvPr id="6" name="図 9" descr="2VmZl6PJ3Xld3F+qas9895tNNbOuT1CXe2Z53bRWDtnvYd+xXQgqwVsYAMb2MCeHrCBDWxgAxvYVQI2sIENbGADu1DABjawgQ1sYFcJ2MAGNrCBDewqARvYwAY2sIFdKGADG9jABvb0gD32ARbQ+XcUxvHPAAAAAElFTkSuQmCC.png"/>
          <p:cNvPicPr>
            <a:picLocks/>
          </p:cNvPicPr>
          <p:nvPr userDrawn="1"/>
        </p:nvPicPr>
        <p:blipFill>
          <a:blip r:embed="rId2">
            <a:extLst>
              <a:ext uri="{28A0092B-C50C-407E-A947-70E740481C1C}">
                <a14:useLocalDpi xmlns="" xmlns:a14="http://schemas.microsoft.com/office/drawing/2010/main"/>
              </a:ext>
            </a:extLst>
          </a:blip>
          <a:srcRect/>
          <a:stretch>
            <a:fillRect/>
          </a:stretch>
        </p:blipFill>
        <p:spPr bwMode="auto">
          <a:xfrm>
            <a:off x="6934202" y="428628"/>
            <a:ext cx="3600450" cy="14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534433" y="87026"/>
            <a:ext cx="9619774" cy="501655"/>
          </a:xfrm>
        </p:spPr>
        <p:txBody>
          <a:bodyPr>
            <a:normAutofit/>
          </a:bodyPr>
          <a:lstStyle>
            <a:lvl1pPr algn="l">
              <a:defRPr sz="2000" b="1"/>
            </a:lvl1pPr>
          </a:lstStyle>
          <a:p>
            <a:r>
              <a:rPr lang="ja-JP" altLang="en-US" dirty="0"/>
              <a:t>マスター タイトルの書式設定</a:t>
            </a:r>
          </a:p>
        </p:txBody>
      </p:sp>
      <p:sp>
        <p:nvSpPr>
          <p:cNvPr id="7" name="フッター プレースホルダー 4"/>
          <p:cNvSpPr>
            <a:spLocks noGrp="1"/>
          </p:cNvSpPr>
          <p:nvPr>
            <p:ph type="ftr" sz="quarter" idx="10"/>
          </p:nvPr>
        </p:nvSpPr>
        <p:spPr>
          <a:xfrm>
            <a:off x="3651252" y="7302503"/>
            <a:ext cx="3386138" cy="227013"/>
          </a:xfrm>
        </p:spPr>
        <p:txBody>
          <a:bodyPr/>
          <a:lstStyle>
            <a:lvl1pPr>
              <a:defRPr sz="1100"/>
            </a:lvl1pPr>
          </a:lstStyle>
          <a:p>
            <a:pPr>
              <a:defRPr/>
            </a:pPr>
            <a:endParaRPr lang="ja-JP" altLang="en-US"/>
          </a:p>
        </p:txBody>
      </p:sp>
      <p:sp>
        <p:nvSpPr>
          <p:cNvPr id="8" name="スライド番号プレースホルダー 5"/>
          <p:cNvSpPr>
            <a:spLocks noGrp="1"/>
          </p:cNvSpPr>
          <p:nvPr>
            <p:ph type="sldNum" sz="quarter" idx="11"/>
          </p:nvPr>
        </p:nvSpPr>
        <p:spPr>
          <a:xfrm>
            <a:off x="10153651" y="7127879"/>
            <a:ext cx="444500" cy="403225"/>
          </a:xfrm>
          <a:solidFill>
            <a:schemeClr val="bg1"/>
          </a:solidFill>
        </p:spPr>
        <p:txBody>
          <a:bodyPr/>
          <a:lstStyle>
            <a:lvl1pPr>
              <a:defRPr sz="1100" smtClean="0"/>
            </a:lvl1pPr>
          </a:lstStyle>
          <a:p>
            <a:pPr>
              <a:defRPr/>
            </a:pPr>
            <a:fld id="{C59776F3-C855-0544-885C-DF7B0AB7A45F}" type="slidenum">
              <a:rPr lang="ja-JP" altLang="en-US"/>
              <a:pPr>
                <a:defRPr/>
              </a:pPr>
              <a:t>&lt;#&gt;</a:t>
            </a:fld>
            <a:endParaRPr lang="en-US" altLang="ja-JP"/>
          </a:p>
        </p:txBody>
      </p:sp>
    </p:spTree>
    <p:extLst>
      <p:ext uri="{BB962C8B-B14F-4D97-AF65-F5344CB8AC3E}">
        <p14:creationId xmlns="" xmlns:p14="http://schemas.microsoft.com/office/powerpoint/2010/main" val="508001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cxnSp>
        <p:nvCxnSpPr>
          <p:cNvPr id="3" name="直線コネクタ 18"/>
          <p:cNvCxnSpPr/>
          <p:nvPr userDrawn="1"/>
        </p:nvCxnSpPr>
        <p:spPr>
          <a:xfrm>
            <a:off x="166690" y="555625"/>
            <a:ext cx="10355262" cy="0"/>
          </a:xfrm>
          <a:prstGeom prst="line">
            <a:avLst/>
          </a:prstGeom>
          <a:noFill/>
          <a:ln w="28575" cap="flat" cmpd="sng" algn="ctr">
            <a:solidFill>
              <a:schemeClr val="accent6">
                <a:lumMod val="75000"/>
              </a:schemeClr>
            </a:solidFill>
            <a:prstDash val="solid"/>
          </a:ln>
          <a:effectLst/>
        </p:spPr>
      </p:cxnSp>
      <p:sp>
        <p:nvSpPr>
          <p:cNvPr id="4" name="図 7"/>
          <p:cNvSpPr>
            <a:spLocks noChangeAspect="1"/>
          </p:cNvSpPr>
          <p:nvPr userDrawn="1"/>
        </p:nvSpPr>
        <p:spPr bwMode="auto">
          <a:xfrm>
            <a:off x="7883527" y="258763"/>
            <a:ext cx="26273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0" tIns="45706" rIns="91410" bIns="45706"/>
          <a:lstStyle/>
          <a:p>
            <a:endParaRPr lang="ja-JP" altLang="en-US" sz="2000"/>
          </a:p>
        </p:txBody>
      </p:sp>
      <p:cxnSp>
        <p:nvCxnSpPr>
          <p:cNvPr id="5" name="直線コネクタ 9"/>
          <p:cNvCxnSpPr/>
          <p:nvPr userDrawn="1"/>
        </p:nvCxnSpPr>
        <p:spPr>
          <a:xfrm>
            <a:off x="177802" y="7329488"/>
            <a:ext cx="9975850" cy="0"/>
          </a:xfrm>
          <a:prstGeom prst="line">
            <a:avLst/>
          </a:prstGeom>
          <a:noFill/>
          <a:ln w="6350" cap="flat" cmpd="sng" algn="ctr">
            <a:solidFill>
              <a:schemeClr val="accent6"/>
            </a:solidFill>
            <a:prstDash val="solid"/>
          </a:ln>
          <a:effectLst/>
        </p:spPr>
      </p:cxnSp>
      <p:pic>
        <p:nvPicPr>
          <p:cNvPr id="6" name="図 9" descr="2VmZl6PJ3Xld3F+qas9895tNNbOuT1CXe2Z53bRWDtnvYd+xXQgqwVsYAMb2MCeHrCBDWxgAxvYVQI2sIENbGADu1DABjawgQ1sYFcJ2MAGNrCBDewqARvYwAY2sIFdKGADG9jABvb0gD32ARbQ+XcUxvHPAAAAAElFTkSuQmCC.png"/>
          <p:cNvPicPr>
            <a:picLocks/>
          </p:cNvPicPr>
          <p:nvPr userDrawn="1"/>
        </p:nvPicPr>
        <p:blipFill>
          <a:blip r:embed="rId2">
            <a:extLst>
              <a:ext uri="{28A0092B-C50C-407E-A947-70E740481C1C}">
                <a14:useLocalDpi xmlns="" xmlns:a14="http://schemas.microsoft.com/office/drawing/2010/main"/>
              </a:ext>
            </a:extLst>
          </a:blip>
          <a:srcRect/>
          <a:stretch>
            <a:fillRect/>
          </a:stretch>
        </p:blipFill>
        <p:spPr bwMode="auto">
          <a:xfrm>
            <a:off x="6934202" y="428628"/>
            <a:ext cx="3600450" cy="14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タイトル 1"/>
          <p:cNvSpPr>
            <a:spLocks noGrp="1"/>
          </p:cNvSpPr>
          <p:nvPr>
            <p:ph type="title"/>
          </p:nvPr>
        </p:nvSpPr>
        <p:spPr>
          <a:xfrm>
            <a:off x="534433" y="87026"/>
            <a:ext cx="9619774" cy="501655"/>
          </a:xfrm>
        </p:spPr>
        <p:txBody>
          <a:bodyPr>
            <a:normAutofit/>
          </a:bodyPr>
          <a:lstStyle>
            <a:lvl1pPr algn="l">
              <a:defRPr sz="2000" b="1"/>
            </a:lvl1pPr>
          </a:lstStyle>
          <a:p>
            <a:r>
              <a:rPr lang="ja-JP" altLang="en-US" dirty="0"/>
              <a:t>マスター タイトルの書式設定</a:t>
            </a:r>
          </a:p>
        </p:txBody>
      </p:sp>
      <p:sp>
        <p:nvSpPr>
          <p:cNvPr id="7" name="フッター プレースホルダー 4"/>
          <p:cNvSpPr>
            <a:spLocks noGrp="1"/>
          </p:cNvSpPr>
          <p:nvPr>
            <p:ph type="ftr" sz="quarter" idx="10"/>
          </p:nvPr>
        </p:nvSpPr>
        <p:spPr>
          <a:xfrm>
            <a:off x="3651252" y="7302503"/>
            <a:ext cx="3386138" cy="227013"/>
          </a:xfrm>
        </p:spPr>
        <p:txBody>
          <a:bodyPr/>
          <a:lstStyle>
            <a:lvl1pPr>
              <a:defRPr sz="1100"/>
            </a:lvl1pPr>
          </a:lstStyle>
          <a:p>
            <a:pPr>
              <a:defRPr/>
            </a:pPr>
            <a:endParaRPr lang="ja-JP" altLang="en-US"/>
          </a:p>
        </p:txBody>
      </p:sp>
      <p:sp>
        <p:nvSpPr>
          <p:cNvPr id="8" name="スライド番号プレースホルダー 5"/>
          <p:cNvSpPr>
            <a:spLocks noGrp="1"/>
          </p:cNvSpPr>
          <p:nvPr>
            <p:ph type="sldNum" sz="quarter" idx="11"/>
          </p:nvPr>
        </p:nvSpPr>
        <p:spPr>
          <a:xfrm>
            <a:off x="10153651" y="7127879"/>
            <a:ext cx="444500" cy="403225"/>
          </a:xfrm>
          <a:solidFill>
            <a:schemeClr val="bg1"/>
          </a:solidFill>
        </p:spPr>
        <p:txBody>
          <a:bodyPr/>
          <a:lstStyle>
            <a:lvl1pPr>
              <a:defRPr sz="1100" smtClean="0"/>
            </a:lvl1pPr>
          </a:lstStyle>
          <a:p>
            <a:pPr>
              <a:defRPr/>
            </a:pPr>
            <a:fld id="{2800A719-AF98-C746-891B-F05F0F7288B4}" type="slidenum">
              <a:rPr lang="ja-JP" altLang="en-US"/>
              <a:pPr>
                <a:defRPr/>
              </a:pPr>
              <a:t>&lt;#&gt;</a:t>
            </a:fld>
            <a:endParaRPr lang="en-US" altLang="ja-JP"/>
          </a:p>
        </p:txBody>
      </p:sp>
    </p:spTree>
    <p:extLst>
      <p:ext uri="{BB962C8B-B14F-4D97-AF65-F5344CB8AC3E}">
        <p14:creationId xmlns="" xmlns:p14="http://schemas.microsoft.com/office/powerpoint/2010/main" val="3055962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cxnSp>
        <p:nvCxnSpPr>
          <p:cNvPr id="3" name="直線コネクタ 8"/>
          <p:cNvCxnSpPr>
            <a:cxnSpLocks noChangeShapeType="1"/>
          </p:cNvCxnSpPr>
          <p:nvPr userDrawn="1"/>
        </p:nvCxnSpPr>
        <p:spPr bwMode="auto">
          <a:xfrm>
            <a:off x="177802" y="7329488"/>
            <a:ext cx="9975850" cy="0"/>
          </a:xfrm>
          <a:prstGeom prst="line">
            <a:avLst/>
          </a:prstGeom>
          <a:noFill/>
          <a:ln w="6350">
            <a:solidFill>
              <a:srgbClr val="3F2482"/>
            </a:solidFill>
            <a:round/>
            <a:headEnd/>
            <a:tailEnd/>
          </a:ln>
          <a:extLst>
            <a:ext uri="{909E8E84-426E-40dd-AFC4-6F175D3DCCD1}">
              <a14:hiddenFill xmlns="" xmlns:a14="http://schemas.microsoft.com/office/drawing/2010/main">
                <a:noFill/>
              </a14:hiddenFill>
            </a:ext>
          </a:extLst>
        </p:spPr>
      </p:cxnSp>
      <p:cxnSp>
        <p:nvCxnSpPr>
          <p:cNvPr id="4" name="直線コネクタ 9"/>
          <p:cNvCxnSpPr>
            <a:cxnSpLocks noChangeShapeType="1"/>
          </p:cNvCxnSpPr>
          <p:nvPr userDrawn="1"/>
        </p:nvCxnSpPr>
        <p:spPr bwMode="auto">
          <a:xfrm>
            <a:off x="166690" y="555625"/>
            <a:ext cx="10355262" cy="0"/>
          </a:xfrm>
          <a:prstGeom prst="line">
            <a:avLst/>
          </a:prstGeom>
          <a:noFill/>
          <a:ln w="28575">
            <a:solidFill>
              <a:srgbClr val="3F2482"/>
            </a:solidFill>
            <a:round/>
            <a:headEnd/>
            <a:tailEnd/>
          </a:ln>
          <a:extLst>
            <a:ext uri="{909E8E84-426E-40dd-AFC4-6F175D3DCCD1}">
              <a14:hiddenFill xmlns="" xmlns:a14="http://schemas.microsoft.com/office/drawing/2010/main">
                <a:noFill/>
              </a14:hiddenFill>
            </a:ext>
          </a:extLst>
        </p:spPr>
      </p:cxnSp>
      <p:sp>
        <p:nvSpPr>
          <p:cNvPr id="5" name="図 10"/>
          <p:cNvSpPr>
            <a:spLocks noChangeAspect="1"/>
          </p:cNvSpPr>
          <p:nvPr userDrawn="1"/>
        </p:nvSpPr>
        <p:spPr bwMode="auto">
          <a:xfrm>
            <a:off x="7883527" y="258763"/>
            <a:ext cx="26273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0" tIns="45706" rIns="91410" bIns="45706"/>
          <a:lstStyle/>
          <a:p>
            <a:endParaRPr lang="ja-JP" altLang="en-US" sz="2000"/>
          </a:p>
        </p:txBody>
      </p:sp>
      <p:pic>
        <p:nvPicPr>
          <p:cNvPr id="7" name="図 9" descr="2VmZl6PJ3Xld3F+qas9895tNNbOuT1CXe2Z53bRWDtnvYd+xXQgqwVsYAMb2MCeHrCBDWxgAxvYVQI2sIENbGADu1DABjawgQ1sYFcJ2MAGNrCBDewqARvYwAY2sIFdKGADG9jABvb0gD32ARbQ+XcUxvHPAAAAAElFTkSuQmCC.png"/>
          <p:cNvPicPr>
            <a:picLocks/>
          </p:cNvPicPr>
          <p:nvPr userDrawn="1"/>
        </p:nvPicPr>
        <p:blipFill>
          <a:blip r:embed="rId2">
            <a:extLst>
              <a:ext uri="{28A0092B-C50C-407E-A947-70E740481C1C}">
                <a14:useLocalDpi xmlns="" xmlns:a14="http://schemas.microsoft.com/office/drawing/2010/main"/>
              </a:ext>
            </a:extLst>
          </a:blip>
          <a:srcRect/>
          <a:stretch>
            <a:fillRect/>
          </a:stretch>
        </p:blipFill>
        <p:spPr bwMode="auto">
          <a:xfrm>
            <a:off x="6934202" y="428628"/>
            <a:ext cx="3600450" cy="14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タイトル 1"/>
          <p:cNvSpPr>
            <a:spLocks noGrp="1"/>
          </p:cNvSpPr>
          <p:nvPr>
            <p:ph type="title"/>
          </p:nvPr>
        </p:nvSpPr>
        <p:spPr>
          <a:xfrm>
            <a:off x="534433" y="87026"/>
            <a:ext cx="9619774" cy="501655"/>
          </a:xfrm>
        </p:spPr>
        <p:txBody>
          <a:bodyPr>
            <a:normAutofit/>
          </a:bodyPr>
          <a:lstStyle>
            <a:lvl1pPr algn="l">
              <a:defRPr sz="2000" b="1"/>
            </a:lvl1pPr>
          </a:lstStyle>
          <a:p>
            <a:r>
              <a:rPr lang="ja-JP" altLang="en-US" dirty="0"/>
              <a:t>マスター タイトルの書式設定</a:t>
            </a:r>
          </a:p>
        </p:txBody>
      </p:sp>
      <p:sp>
        <p:nvSpPr>
          <p:cNvPr id="8" name="フッター プレースホルダー 4"/>
          <p:cNvSpPr>
            <a:spLocks noGrp="1"/>
          </p:cNvSpPr>
          <p:nvPr>
            <p:ph type="ftr" sz="quarter" idx="10"/>
          </p:nvPr>
        </p:nvSpPr>
        <p:spPr>
          <a:xfrm>
            <a:off x="3651252" y="7302503"/>
            <a:ext cx="3386138" cy="227013"/>
          </a:xfrm>
        </p:spPr>
        <p:txBody>
          <a:bodyPr/>
          <a:lstStyle>
            <a:lvl1pPr>
              <a:defRPr sz="1100"/>
            </a:lvl1pPr>
          </a:lstStyle>
          <a:p>
            <a:pPr>
              <a:defRPr/>
            </a:pPr>
            <a:endParaRPr lang="ja-JP" altLang="en-US"/>
          </a:p>
        </p:txBody>
      </p:sp>
      <p:sp>
        <p:nvSpPr>
          <p:cNvPr id="9" name="スライド番号プレースホルダー 5"/>
          <p:cNvSpPr>
            <a:spLocks noGrp="1"/>
          </p:cNvSpPr>
          <p:nvPr>
            <p:ph type="sldNum" sz="quarter" idx="11"/>
          </p:nvPr>
        </p:nvSpPr>
        <p:spPr>
          <a:xfrm>
            <a:off x="10153651" y="7127879"/>
            <a:ext cx="444500" cy="403225"/>
          </a:xfrm>
          <a:solidFill>
            <a:schemeClr val="bg1"/>
          </a:solidFill>
        </p:spPr>
        <p:txBody>
          <a:bodyPr/>
          <a:lstStyle>
            <a:lvl1pPr>
              <a:defRPr sz="1100" smtClean="0"/>
            </a:lvl1pPr>
          </a:lstStyle>
          <a:p>
            <a:pPr>
              <a:defRPr/>
            </a:pPr>
            <a:fld id="{491CE376-5F37-7546-A1ED-CDAAEB693D88}" type="slidenum">
              <a:rPr lang="ja-JP" altLang="en-US"/>
              <a:pPr>
                <a:defRPr/>
              </a:pPr>
              <a:t>&lt;#&gt;</a:t>
            </a:fld>
            <a:endParaRPr lang="en-US" altLang="ja-JP"/>
          </a:p>
        </p:txBody>
      </p:sp>
    </p:spTree>
    <p:extLst>
      <p:ext uri="{BB962C8B-B14F-4D97-AF65-F5344CB8AC3E}">
        <p14:creationId xmlns="" xmlns:p14="http://schemas.microsoft.com/office/powerpoint/2010/main" val="780654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cxnSp>
        <p:nvCxnSpPr>
          <p:cNvPr id="3" name="直線コネクタ 9"/>
          <p:cNvCxnSpPr>
            <a:cxnSpLocks noChangeShapeType="1"/>
          </p:cNvCxnSpPr>
          <p:nvPr userDrawn="1"/>
        </p:nvCxnSpPr>
        <p:spPr bwMode="auto">
          <a:xfrm>
            <a:off x="166690" y="555625"/>
            <a:ext cx="10355262" cy="0"/>
          </a:xfrm>
          <a:prstGeom prst="line">
            <a:avLst/>
          </a:prstGeom>
          <a:noFill/>
          <a:ln w="28575">
            <a:solidFill>
              <a:srgbClr val="2B8AD1"/>
            </a:solidFill>
            <a:round/>
            <a:headEnd/>
            <a:tailEnd/>
          </a:ln>
          <a:extLst>
            <a:ext uri="{909E8E84-426E-40dd-AFC4-6F175D3DCCD1}">
              <a14:hiddenFill xmlns="" xmlns:a14="http://schemas.microsoft.com/office/drawing/2010/main">
                <a:noFill/>
              </a14:hiddenFill>
            </a:ext>
          </a:extLst>
        </p:spPr>
      </p:cxnSp>
      <p:sp>
        <p:nvSpPr>
          <p:cNvPr id="4" name="図 10"/>
          <p:cNvSpPr>
            <a:spLocks noChangeAspect="1"/>
          </p:cNvSpPr>
          <p:nvPr userDrawn="1"/>
        </p:nvSpPr>
        <p:spPr bwMode="auto">
          <a:xfrm>
            <a:off x="7883527" y="258763"/>
            <a:ext cx="26273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0" tIns="45706" rIns="91410" bIns="45706"/>
          <a:lstStyle/>
          <a:p>
            <a:endParaRPr lang="ja-JP" altLang="en-US" sz="2000"/>
          </a:p>
        </p:txBody>
      </p:sp>
      <p:cxnSp>
        <p:nvCxnSpPr>
          <p:cNvPr id="5" name="直線コネクタ 12"/>
          <p:cNvCxnSpPr>
            <a:cxnSpLocks noChangeShapeType="1"/>
          </p:cNvCxnSpPr>
          <p:nvPr userDrawn="1"/>
        </p:nvCxnSpPr>
        <p:spPr bwMode="auto">
          <a:xfrm>
            <a:off x="177802" y="7329488"/>
            <a:ext cx="9975850" cy="0"/>
          </a:xfrm>
          <a:prstGeom prst="line">
            <a:avLst/>
          </a:prstGeom>
          <a:noFill/>
          <a:ln w="6350">
            <a:solidFill>
              <a:srgbClr val="2B8AD1"/>
            </a:solidFill>
            <a:round/>
            <a:headEnd/>
            <a:tailEnd/>
          </a:ln>
          <a:extLst>
            <a:ext uri="{909E8E84-426E-40dd-AFC4-6F175D3DCCD1}">
              <a14:hiddenFill xmlns="" xmlns:a14="http://schemas.microsoft.com/office/drawing/2010/main">
                <a:noFill/>
              </a14:hiddenFill>
            </a:ext>
          </a:extLst>
        </p:spPr>
      </p:cxnSp>
      <p:pic>
        <p:nvPicPr>
          <p:cNvPr id="7" name="図 9" descr="2VmZl6PJ3Xld3F+qas9895tNNbOuT1CXe2Z53bRWDtnvYd+xXQgqwVsYAMb2MCeHrCBDWxgAxvYVQI2sIENbGADu1DABjawgQ1sYFcJ2MAGNrCBDewqARvYwAY2sIFdKGADG9jABvb0gD32ARbQ+XcUxvHPAAAAAElFTkSuQmCC.png"/>
          <p:cNvPicPr>
            <a:picLocks/>
          </p:cNvPicPr>
          <p:nvPr userDrawn="1"/>
        </p:nvPicPr>
        <p:blipFill>
          <a:blip r:embed="rId2">
            <a:extLst>
              <a:ext uri="{28A0092B-C50C-407E-A947-70E740481C1C}">
                <a14:useLocalDpi xmlns="" xmlns:a14="http://schemas.microsoft.com/office/drawing/2010/main"/>
              </a:ext>
            </a:extLst>
          </a:blip>
          <a:srcRect/>
          <a:stretch>
            <a:fillRect/>
          </a:stretch>
        </p:blipFill>
        <p:spPr bwMode="auto">
          <a:xfrm>
            <a:off x="6934202" y="428628"/>
            <a:ext cx="3600450" cy="14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タイトル 1"/>
          <p:cNvSpPr>
            <a:spLocks noGrp="1"/>
          </p:cNvSpPr>
          <p:nvPr>
            <p:ph type="title"/>
          </p:nvPr>
        </p:nvSpPr>
        <p:spPr>
          <a:xfrm>
            <a:off x="534433" y="87026"/>
            <a:ext cx="9619774" cy="501655"/>
          </a:xfrm>
        </p:spPr>
        <p:txBody>
          <a:bodyPr>
            <a:normAutofit/>
          </a:bodyPr>
          <a:lstStyle>
            <a:lvl1pPr algn="l">
              <a:defRPr sz="2000" b="1"/>
            </a:lvl1pPr>
          </a:lstStyle>
          <a:p>
            <a:r>
              <a:rPr lang="ja-JP" altLang="en-US" dirty="0"/>
              <a:t>マスター タイトルの書式設定</a:t>
            </a:r>
          </a:p>
        </p:txBody>
      </p:sp>
      <p:sp>
        <p:nvSpPr>
          <p:cNvPr id="8" name="フッター プレースホルダー 4"/>
          <p:cNvSpPr>
            <a:spLocks noGrp="1"/>
          </p:cNvSpPr>
          <p:nvPr>
            <p:ph type="ftr" sz="quarter" idx="10"/>
          </p:nvPr>
        </p:nvSpPr>
        <p:spPr>
          <a:xfrm>
            <a:off x="3651252" y="7302503"/>
            <a:ext cx="3386138" cy="227013"/>
          </a:xfrm>
        </p:spPr>
        <p:txBody>
          <a:bodyPr/>
          <a:lstStyle>
            <a:lvl1pPr>
              <a:defRPr sz="1100"/>
            </a:lvl1pPr>
          </a:lstStyle>
          <a:p>
            <a:pPr>
              <a:defRPr/>
            </a:pPr>
            <a:endParaRPr lang="ja-JP" altLang="en-US"/>
          </a:p>
        </p:txBody>
      </p:sp>
      <p:sp>
        <p:nvSpPr>
          <p:cNvPr id="9" name="スライド番号プレースホルダー 5"/>
          <p:cNvSpPr>
            <a:spLocks noGrp="1"/>
          </p:cNvSpPr>
          <p:nvPr>
            <p:ph type="sldNum" sz="quarter" idx="11"/>
          </p:nvPr>
        </p:nvSpPr>
        <p:spPr>
          <a:xfrm>
            <a:off x="10153651" y="7127879"/>
            <a:ext cx="444500" cy="403225"/>
          </a:xfrm>
          <a:solidFill>
            <a:schemeClr val="bg1"/>
          </a:solidFill>
        </p:spPr>
        <p:txBody>
          <a:bodyPr/>
          <a:lstStyle>
            <a:lvl1pPr>
              <a:defRPr sz="1100" smtClean="0"/>
            </a:lvl1pPr>
          </a:lstStyle>
          <a:p>
            <a:pPr>
              <a:defRPr/>
            </a:pPr>
            <a:fld id="{43474609-8625-D843-A4D7-854D961115FE}" type="slidenum">
              <a:rPr lang="ja-JP" altLang="en-US"/>
              <a:pPr>
                <a:defRPr/>
              </a:pPr>
              <a:t>&lt;#&gt;</a:t>
            </a:fld>
            <a:endParaRPr lang="en-US" altLang="ja-JP"/>
          </a:p>
        </p:txBody>
      </p:sp>
    </p:spTree>
    <p:extLst>
      <p:ext uri="{BB962C8B-B14F-4D97-AF65-F5344CB8AC3E}">
        <p14:creationId xmlns="" xmlns:p14="http://schemas.microsoft.com/office/powerpoint/2010/main" val="1775522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spTree>
      <p:nvGrpSpPr>
        <p:cNvPr id="1" name=""/>
        <p:cNvGrpSpPr/>
        <p:nvPr/>
      </p:nvGrpSpPr>
      <p:grpSpPr>
        <a:xfrm>
          <a:off x="0" y="0"/>
          <a:ext cx="0" cy="0"/>
          <a:chOff x="0" y="0"/>
          <a:chExt cx="0" cy="0"/>
        </a:xfrm>
      </p:grpSpPr>
      <p:cxnSp>
        <p:nvCxnSpPr>
          <p:cNvPr id="3" name="直線コネクタ 9"/>
          <p:cNvCxnSpPr>
            <a:cxnSpLocks noChangeShapeType="1"/>
          </p:cNvCxnSpPr>
          <p:nvPr userDrawn="1"/>
        </p:nvCxnSpPr>
        <p:spPr bwMode="auto">
          <a:xfrm>
            <a:off x="166690" y="555625"/>
            <a:ext cx="10355262" cy="0"/>
          </a:xfrm>
          <a:prstGeom prst="line">
            <a:avLst/>
          </a:prstGeom>
          <a:noFill/>
          <a:ln w="28575">
            <a:solidFill>
              <a:srgbClr val="ACC445"/>
            </a:solidFill>
            <a:round/>
            <a:headEnd/>
            <a:tailEnd/>
          </a:ln>
          <a:extLst>
            <a:ext uri="{909E8E84-426E-40dd-AFC4-6F175D3DCCD1}">
              <a14:hiddenFill xmlns="" xmlns:a14="http://schemas.microsoft.com/office/drawing/2010/main">
                <a:noFill/>
              </a14:hiddenFill>
            </a:ext>
          </a:extLst>
        </p:spPr>
      </p:cxnSp>
      <p:sp>
        <p:nvSpPr>
          <p:cNvPr id="4" name="図 11"/>
          <p:cNvSpPr>
            <a:spLocks noChangeAspect="1"/>
          </p:cNvSpPr>
          <p:nvPr userDrawn="1"/>
        </p:nvSpPr>
        <p:spPr bwMode="auto">
          <a:xfrm>
            <a:off x="5321300" y="3759200"/>
            <a:ext cx="38100" cy="3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0" tIns="45706" rIns="91410" bIns="45706"/>
          <a:lstStyle/>
          <a:p>
            <a:endParaRPr lang="ja-JP" altLang="en-US" sz="2000"/>
          </a:p>
        </p:txBody>
      </p:sp>
      <p:sp>
        <p:nvSpPr>
          <p:cNvPr id="5" name="図 10"/>
          <p:cNvSpPr>
            <a:spLocks noChangeAspect="1"/>
          </p:cNvSpPr>
          <p:nvPr userDrawn="1"/>
        </p:nvSpPr>
        <p:spPr bwMode="auto">
          <a:xfrm>
            <a:off x="7883527" y="258763"/>
            <a:ext cx="26273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0" tIns="45706" rIns="91410" bIns="45706"/>
          <a:lstStyle/>
          <a:p>
            <a:endParaRPr lang="ja-JP" altLang="en-US" sz="2000"/>
          </a:p>
        </p:txBody>
      </p:sp>
      <p:cxnSp>
        <p:nvCxnSpPr>
          <p:cNvPr id="7" name="直線コネクタ 13"/>
          <p:cNvCxnSpPr>
            <a:cxnSpLocks noChangeShapeType="1"/>
          </p:cNvCxnSpPr>
          <p:nvPr userDrawn="1"/>
        </p:nvCxnSpPr>
        <p:spPr bwMode="auto">
          <a:xfrm>
            <a:off x="177802" y="7329488"/>
            <a:ext cx="9975850" cy="0"/>
          </a:xfrm>
          <a:prstGeom prst="line">
            <a:avLst/>
          </a:prstGeom>
          <a:noFill/>
          <a:ln w="6350">
            <a:solidFill>
              <a:srgbClr val="ACC445"/>
            </a:solidFill>
            <a:round/>
            <a:headEnd/>
            <a:tailEnd/>
          </a:ln>
          <a:extLst>
            <a:ext uri="{909E8E84-426E-40dd-AFC4-6F175D3DCCD1}">
              <a14:hiddenFill xmlns="" xmlns:a14="http://schemas.microsoft.com/office/drawing/2010/main">
                <a:noFill/>
              </a14:hiddenFill>
            </a:ext>
          </a:extLst>
        </p:spPr>
      </p:cxnSp>
      <p:pic>
        <p:nvPicPr>
          <p:cNvPr id="8" name="図 10" descr="2VmZl6PJ3Xld3F+qas9895tNNbOuT1CXe2Z53bRWDtnvYd+xXQgqwVsYAMb2MCeHrCBDWxgAxvYVQI2sIENbGADu1DABjawgQ1sYFcJ2MAGNrCBDewqARvYwAY2sIFdKGADG9jABvb0gD32ARbQ+XcUxvHPAAAAAElFTkSuQmCC.png"/>
          <p:cNvPicPr>
            <a:picLocks/>
          </p:cNvPicPr>
          <p:nvPr userDrawn="1"/>
        </p:nvPicPr>
        <p:blipFill>
          <a:blip r:embed="rId2">
            <a:extLst>
              <a:ext uri="{28A0092B-C50C-407E-A947-70E740481C1C}">
                <a14:useLocalDpi xmlns="" xmlns:a14="http://schemas.microsoft.com/office/drawing/2010/main"/>
              </a:ext>
            </a:extLst>
          </a:blip>
          <a:srcRect/>
          <a:stretch>
            <a:fillRect/>
          </a:stretch>
        </p:blipFill>
        <p:spPr bwMode="auto">
          <a:xfrm>
            <a:off x="6934202" y="428628"/>
            <a:ext cx="3600450" cy="14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タイトル 1"/>
          <p:cNvSpPr>
            <a:spLocks noGrp="1"/>
          </p:cNvSpPr>
          <p:nvPr>
            <p:ph type="title"/>
          </p:nvPr>
        </p:nvSpPr>
        <p:spPr>
          <a:xfrm>
            <a:off x="534433" y="87026"/>
            <a:ext cx="9619774" cy="501655"/>
          </a:xfrm>
        </p:spPr>
        <p:txBody>
          <a:bodyPr>
            <a:normAutofit/>
          </a:bodyPr>
          <a:lstStyle>
            <a:lvl1pPr algn="l">
              <a:defRPr sz="2000" b="1"/>
            </a:lvl1pPr>
          </a:lstStyle>
          <a:p>
            <a:r>
              <a:rPr lang="ja-JP" altLang="en-US" dirty="0"/>
              <a:t>マスター タイトルの書式設定</a:t>
            </a:r>
          </a:p>
        </p:txBody>
      </p:sp>
      <p:sp>
        <p:nvSpPr>
          <p:cNvPr id="9" name="フッター プレースホルダー 4"/>
          <p:cNvSpPr>
            <a:spLocks noGrp="1"/>
          </p:cNvSpPr>
          <p:nvPr>
            <p:ph type="ftr" sz="quarter" idx="10"/>
          </p:nvPr>
        </p:nvSpPr>
        <p:spPr>
          <a:xfrm>
            <a:off x="3651252" y="7302503"/>
            <a:ext cx="3386138" cy="227013"/>
          </a:xfrm>
        </p:spPr>
        <p:txBody>
          <a:bodyPr/>
          <a:lstStyle>
            <a:lvl1pPr>
              <a:defRPr sz="1100"/>
            </a:lvl1pPr>
          </a:lstStyle>
          <a:p>
            <a:pPr>
              <a:defRPr/>
            </a:pPr>
            <a:endParaRPr lang="ja-JP" altLang="en-US"/>
          </a:p>
        </p:txBody>
      </p:sp>
      <p:sp>
        <p:nvSpPr>
          <p:cNvPr id="10" name="スライド番号プレースホルダー 5"/>
          <p:cNvSpPr>
            <a:spLocks noGrp="1"/>
          </p:cNvSpPr>
          <p:nvPr>
            <p:ph type="sldNum" sz="quarter" idx="11"/>
          </p:nvPr>
        </p:nvSpPr>
        <p:spPr>
          <a:xfrm>
            <a:off x="10153651" y="7127879"/>
            <a:ext cx="444500" cy="403225"/>
          </a:xfrm>
          <a:solidFill>
            <a:schemeClr val="bg1"/>
          </a:solidFill>
        </p:spPr>
        <p:txBody>
          <a:bodyPr/>
          <a:lstStyle>
            <a:lvl1pPr>
              <a:defRPr sz="1100" smtClean="0"/>
            </a:lvl1pPr>
          </a:lstStyle>
          <a:p>
            <a:pPr>
              <a:defRPr/>
            </a:pPr>
            <a:fld id="{EE7A2B8F-B717-F94F-819D-4F7DD6ED84F2}" type="slidenum">
              <a:rPr lang="ja-JP" altLang="en-US"/>
              <a:pPr>
                <a:defRPr/>
              </a:pPr>
              <a:t>&lt;#&gt;</a:t>
            </a:fld>
            <a:endParaRPr lang="en-US" altLang="ja-JP"/>
          </a:p>
        </p:txBody>
      </p:sp>
    </p:spTree>
    <p:extLst>
      <p:ext uri="{BB962C8B-B14F-4D97-AF65-F5344CB8AC3E}">
        <p14:creationId xmlns="" xmlns:p14="http://schemas.microsoft.com/office/powerpoint/2010/main" val="1750272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44328" y="4859833"/>
            <a:ext cx="9085342" cy="1502066"/>
          </a:xfrm>
        </p:spPr>
        <p:txBody>
          <a:bodyPr anchor="t"/>
          <a:lstStyle>
            <a:lvl1pPr algn="l">
              <a:defRPr sz="44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844328" y="3205466"/>
            <a:ext cx="9085342" cy="1654373"/>
          </a:xfrm>
        </p:spPr>
        <p:txBody>
          <a:bodyPr anchor="b"/>
          <a:lstStyle>
            <a:lvl1pPr marL="0" indent="0">
              <a:buNone/>
              <a:defRPr sz="2200">
                <a:solidFill>
                  <a:schemeClr val="tx1">
                    <a:tint val="75000"/>
                  </a:schemeClr>
                </a:solidFill>
              </a:defRPr>
            </a:lvl1pPr>
            <a:lvl2pPr marL="497605" indent="0">
              <a:buNone/>
              <a:defRPr sz="2000">
                <a:solidFill>
                  <a:schemeClr val="tx1">
                    <a:tint val="75000"/>
                  </a:schemeClr>
                </a:solidFill>
              </a:defRPr>
            </a:lvl2pPr>
            <a:lvl3pPr marL="995212" indent="0">
              <a:buNone/>
              <a:defRPr sz="1701">
                <a:solidFill>
                  <a:schemeClr val="tx1">
                    <a:tint val="75000"/>
                  </a:schemeClr>
                </a:solidFill>
              </a:defRPr>
            </a:lvl3pPr>
            <a:lvl4pPr marL="1492818" indent="0">
              <a:buNone/>
              <a:defRPr sz="1500">
                <a:solidFill>
                  <a:schemeClr val="tx1">
                    <a:tint val="75000"/>
                  </a:schemeClr>
                </a:solidFill>
              </a:defRPr>
            </a:lvl4pPr>
            <a:lvl5pPr marL="1990425" indent="0">
              <a:buNone/>
              <a:defRPr sz="1500">
                <a:solidFill>
                  <a:schemeClr val="tx1">
                    <a:tint val="75000"/>
                  </a:schemeClr>
                </a:solidFill>
              </a:defRPr>
            </a:lvl5pPr>
            <a:lvl6pPr marL="2488029" indent="0">
              <a:buNone/>
              <a:defRPr sz="1500">
                <a:solidFill>
                  <a:schemeClr val="tx1">
                    <a:tint val="75000"/>
                  </a:schemeClr>
                </a:solidFill>
              </a:defRPr>
            </a:lvl6pPr>
            <a:lvl7pPr marL="2985634" indent="0">
              <a:buNone/>
              <a:defRPr sz="1500">
                <a:solidFill>
                  <a:schemeClr val="tx1">
                    <a:tint val="75000"/>
                  </a:schemeClr>
                </a:solidFill>
              </a:defRPr>
            </a:lvl7pPr>
            <a:lvl8pPr marL="3483241" indent="0">
              <a:buNone/>
              <a:defRPr sz="1500">
                <a:solidFill>
                  <a:schemeClr val="tx1">
                    <a:tint val="75000"/>
                  </a:schemeClr>
                </a:solidFill>
              </a:defRPr>
            </a:lvl8pPr>
            <a:lvl9pPr marL="3980848" indent="0">
              <a:buNone/>
              <a:defRPr sz="15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799CCCA4-FC7A-A540-ACDF-F388CFC1CB91}" type="slidenum">
              <a:rPr lang="ja-JP" altLang="en-US"/>
              <a:pPr>
                <a:defRPr/>
              </a:pPr>
              <a:t>&lt;#&gt;</a:t>
            </a:fld>
            <a:endParaRPr lang="en-US" altLang="ja-JP"/>
          </a:p>
        </p:txBody>
      </p:sp>
    </p:spTree>
    <p:extLst>
      <p:ext uri="{BB962C8B-B14F-4D97-AF65-F5344CB8AC3E}">
        <p14:creationId xmlns="" xmlns:p14="http://schemas.microsoft.com/office/powerpoint/2010/main" val="3720087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78969" y="1764670"/>
            <a:ext cx="5121640" cy="4991131"/>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878752" y="1764670"/>
            <a:ext cx="5121640" cy="4991131"/>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76A7BB57-3734-5349-B3B1-6D642E028632}" type="slidenum">
              <a:rPr lang="ja-JP" altLang="en-US"/>
              <a:pPr>
                <a:defRPr/>
              </a:pPr>
              <a:t>&lt;#&gt;</a:t>
            </a:fld>
            <a:endParaRPr lang="en-US" altLang="ja-JP"/>
          </a:p>
        </p:txBody>
      </p:sp>
    </p:spTree>
    <p:extLst>
      <p:ext uri="{BB962C8B-B14F-4D97-AF65-F5344CB8AC3E}">
        <p14:creationId xmlns="" xmlns:p14="http://schemas.microsoft.com/office/powerpoint/2010/main" val="724499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34433" y="302868"/>
            <a:ext cx="9619774" cy="1260475"/>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534435" y="1692893"/>
            <a:ext cx="4722672" cy="705515"/>
          </a:xfrm>
        </p:spPr>
        <p:txBody>
          <a:bodyPr anchor="b"/>
          <a:lstStyle>
            <a:lvl1pPr marL="0" indent="0">
              <a:buNone/>
              <a:defRPr sz="2600" b="1"/>
            </a:lvl1pPr>
            <a:lvl2pPr marL="497605" indent="0">
              <a:buNone/>
              <a:defRPr sz="2200" b="1"/>
            </a:lvl2pPr>
            <a:lvl3pPr marL="995212" indent="0">
              <a:buNone/>
              <a:defRPr sz="2000" b="1"/>
            </a:lvl3pPr>
            <a:lvl4pPr marL="1492818" indent="0">
              <a:buNone/>
              <a:defRPr sz="1701" b="1"/>
            </a:lvl4pPr>
            <a:lvl5pPr marL="1990425" indent="0">
              <a:buNone/>
              <a:defRPr sz="1701" b="1"/>
            </a:lvl5pPr>
            <a:lvl6pPr marL="2488029" indent="0">
              <a:buNone/>
              <a:defRPr sz="1701" b="1"/>
            </a:lvl6pPr>
            <a:lvl7pPr marL="2985634" indent="0">
              <a:buNone/>
              <a:defRPr sz="1701" b="1"/>
            </a:lvl7pPr>
            <a:lvl8pPr marL="3483241" indent="0">
              <a:buNone/>
              <a:defRPr sz="1701" b="1"/>
            </a:lvl8pPr>
            <a:lvl9pPr marL="3980848" indent="0">
              <a:buNone/>
              <a:defRPr sz="1701"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534435" y="2398409"/>
            <a:ext cx="4722672" cy="4357393"/>
          </a:xfrm>
        </p:spPr>
        <p:txBody>
          <a:bodyPr/>
          <a:lstStyle>
            <a:lvl1pPr>
              <a:defRPr sz="2600"/>
            </a:lvl1pPr>
            <a:lvl2pPr>
              <a:defRPr sz="2200"/>
            </a:lvl2pPr>
            <a:lvl3pPr>
              <a:defRPr sz="2000"/>
            </a:lvl3pPr>
            <a:lvl4pPr>
              <a:defRPr sz="1701"/>
            </a:lvl4pPr>
            <a:lvl5pPr>
              <a:defRPr sz="1701"/>
            </a:lvl5pPr>
            <a:lvl6pPr>
              <a:defRPr sz="1701"/>
            </a:lvl6pPr>
            <a:lvl7pPr>
              <a:defRPr sz="1701"/>
            </a:lvl7pPr>
            <a:lvl8pPr>
              <a:defRPr sz="1701"/>
            </a:lvl8pPr>
            <a:lvl9pPr>
              <a:defRPr sz="170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429682" y="1692893"/>
            <a:ext cx="4724527" cy="705515"/>
          </a:xfrm>
        </p:spPr>
        <p:txBody>
          <a:bodyPr anchor="b"/>
          <a:lstStyle>
            <a:lvl1pPr marL="0" indent="0">
              <a:buNone/>
              <a:defRPr sz="2600" b="1"/>
            </a:lvl1pPr>
            <a:lvl2pPr marL="497605" indent="0">
              <a:buNone/>
              <a:defRPr sz="2200" b="1"/>
            </a:lvl2pPr>
            <a:lvl3pPr marL="995212" indent="0">
              <a:buNone/>
              <a:defRPr sz="2000" b="1"/>
            </a:lvl3pPr>
            <a:lvl4pPr marL="1492818" indent="0">
              <a:buNone/>
              <a:defRPr sz="1701" b="1"/>
            </a:lvl4pPr>
            <a:lvl5pPr marL="1990425" indent="0">
              <a:buNone/>
              <a:defRPr sz="1701" b="1"/>
            </a:lvl5pPr>
            <a:lvl6pPr marL="2488029" indent="0">
              <a:buNone/>
              <a:defRPr sz="1701" b="1"/>
            </a:lvl6pPr>
            <a:lvl7pPr marL="2985634" indent="0">
              <a:buNone/>
              <a:defRPr sz="1701" b="1"/>
            </a:lvl7pPr>
            <a:lvl8pPr marL="3483241" indent="0">
              <a:buNone/>
              <a:defRPr sz="1701" b="1"/>
            </a:lvl8pPr>
            <a:lvl9pPr marL="3980848" indent="0">
              <a:buNone/>
              <a:defRPr sz="1701"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429682" y="2398409"/>
            <a:ext cx="4724527" cy="4357393"/>
          </a:xfrm>
        </p:spPr>
        <p:txBody>
          <a:bodyPr/>
          <a:lstStyle>
            <a:lvl1pPr>
              <a:defRPr sz="2600"/>
            </a:lvl1pPr>
            <a:lvl2pPr>
              <a:defRPr sz="2200"/>
            </a:lvl2pPr>
            <a:lvl3pPr>
              <a:defRPr sz="2000"/>
            </a:lvl3pPr>
            <a:lvl4pPr>
              <a:defRPr sz="1701"/>
            </a:lvl4pPr>
            <a:lvl5pPr>
              <a:defRPr sz="1701"/>
            </a:lvl5pPr>
            <a:lvl6pPr>
              <a:defRPr sz="1701"/>
            </a:lvl6pPr>
            <a:lvl7pPr>
              <a:defRPr sz="1701"/>
            </a:lvl7pPr>
            <a:lvl8pPr>
              <a:defRPr sz="1701"/>
            </a:lvl8pPr>
            <a:lvl9pPr>
              <a:defRPr sz="170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2D8DA7EE-A39F-B846-8DE4-D3252EB1B014}" type="slidenum">
              <a:rPr lang="ja-JP" altLang="en-US"/>
              <a:pPr>
                <a:defRPr/>
              </a:pPr>
              <a:t>&lt;#&gt;</a:t>
            </a:fld>
            <a:endParaRPr lang="en-US" altLang="ja-JP"/>
          </a:p>
        </p:txBody>
      </p:sp>
    </p:spTree>
    <p:extLst>
      <p:ext uri="{BB962C8B-B14F-4D97-AF65-F5344CB8AC3E}">
        <p14:creationId xmlns="" xmlns:p14="http://schemas.microsoft.com/office/powerpoint/2010/main" val="2576467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534990" y="303215"/>
            <a:ext cx="9618662" cy="126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9519" tIns="49759" rIns="99519" bIns="49759"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534990" y="1765302"/>
            <a:ext cx="9618662" cy="4991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9519" tIns="49759" rIns="99519" bIns="49759"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534988" y="7010400"/>
            <a:ext cx="2493962" cy="401638"/>
          </a:xfrm>
          <a:prstGeom prst="rect">
            <a:avLst/>
          </a:prstGeom>
        </p:spPr>
        <p:txBody>
          <a:bodyPr vert="horz" wrap="square" lIns="99519" tIns="49759" rIns="99519" bIns="49759" numCol="1" anchor="ctr" anchorCtr="0" compatLnSpc="1">
            <a:prstTxWarp prst="textNoShape">
              <a:avLst/>
            </a:prstTxWarp>
          </a:bodyPr>
          <a:lstStyle>
            <a:lvl1pPr eaLnBrk="1" hangingPunct="1">
              <a:defRPr sz="1300" smtClean="0">
                <a:solidFill>
                  <a:srgbClr val="898989"/>
                </a:solidFill>
                <a:latin typeface="Calibri" charset="0"/>
              </a:defRPr>
            </a:lvl1pPr>
          </a:lstStyle>
          <a:p>
            <a:pPr>
              <a:defRPr/>
            </a:pPr>
            <a:endParaRPr lang="ja-JP" altLang="en-US"/>
          </a:p>
        </p:txBody>
      </p:sp>
      <p:sp>
        <p:nvSpPr>
          <p:cNvPr id="5" name="フッター プレースホルダー 4"/>
          <p:cNvSpPr>
            <a:spLocks noGrp="1"/>
          </p:cNvSpPr>
          <p:nvPr>
            <p:ph type="ftr" sz="quarter" idx="3"/>
          </p:nvPr>
        </p:nvSpPr>
        <p:spPr>
          <a:xfrm>
            <a:off x="3651252" y="7010400"/>
            <a:ext cx="3386138" cy="401638"/>
          </a:xfrm>
          <a:prstGeom prst="rect">
            <a:avLst/>
          </a:prstGeom>
        </p:spPr>
        <p:txBody>
          <a:bodyPr vert="horz" lIns="99519" tIns="49759" rIns="99519" bIns="49759" rtlCol="0" anchor="ctr"/>
          <a:lstStyle>
            <a:lvl1pPr algn="ctr" defTabSz="497605" eaLnBrk="1" fontAlgn="auto" hangingPunct="1">
              <a:spcBef>
                <a:spcPts val="0"/>
              </a:spcBef>
              <a:spcAft>
                <a:spcPts val="0"/>
              </a:spcAft>
              <a:defRPr sz="1300">
                <a:solidFill>
                  <a:schemeClr val="tx1">
                    <a:tint val="75000"/>
                  </a:schemeClr>
                </a:solidFill>
                <a:latin typeface="+mn-lt"/>
                <a:ea typeface="+mn-ea"/>
                <a:cs typeface="+mn-cs"/>
              </a:defRPr>
            </a:lvl1pPr>
          </a:lstStyle>
          <a:p>
            <a:pPr>
              <a:defRPr/>
            </a:pPr>
            <a:endParaRPr lang="ja-JP" altLang="en-US"/>
          </a:p>
        </p:txBody>
      </p:sp>
      <p:sp>
        <p:nvSpPr>
          <p:cNvPr id="6" name="スライド番号プレースホルダー 5"/>
          <p:cNvSpPr>
            <a:spLocks noGrp="1"/>
          </p:cNvSpPr>
          <p:nvPr>
            <p:ph type="sldNum" sz="quarter" idx="4"/>
          </p:nvPr>
        </p:nvSpPr>
        <p:spPr>
          <a:xfrm>
            <a:off x="7659688" y="7010400"/>
            <a:ext cx="2493962" cy="401638"/>
          </a:xfrm>
          <a:prstGeom prst="rect">
            <a:avLst/>
          </a:prstGeom>
        </p:spPr>
        <p:txBody>
          <a:bodyPr vert="horz" wrap="square" lIns="99519" tIns="49759" rIns="99519" bIns="49759" numCol="1" anchor="ctr" anchorCtr="0" compatLnSpc="1">
            <a:prstTxWarp prst="textNoShape">
              <a:avLst/>
            </a:prstTxWarp>
          </a:bodyPr>
          <a:lstStyle>
            <a:lvl1pPr algn="r" eaLnBrk="1" hangingPunct="1">
              <a:defRPr sz="1300" smtClean="0">
                <a:solidFill>
                  <a:srgbClr val="898989"/>
                </a:solidFill>
                <a:latin typeface="Calibri" charset="0"/>
              </a:defRPr>
            </a:lvl1pPr>
          </a:lstStyle>
          <a:p>
            <a:pPr>
              <a:defRPr/>
            </a:pPr>
            <a:fld id="{6AD1C0A6-71D8-2D44-8950-0CF35B42C742}" type="slidenum">
              <a:rPr lang="ja-JP" altLang="en-US"/>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84234" r:id="rId1"/>
    <p:sldLayoutId id="2147484244" r:id="rId2"/>
    <p:sldLayoutId id="2147484245" r:id="rId3"/>
    <p:sldLayoutId id="2147484246" r:id="rId4"/>
    <p:sldLayoutId id="2147484247" r:id="rId5"/>
    <p:sldLayoutId id="2147484248"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 id="2147484243" r:id="rId15"/>
  </p:sldLayoutIdLst>
  <p:hf hdr="0" ftr="0" dt="0"/>
  <p:txStyles>
    <p:titleStyle>
      <a:lvl1pPr algn="ctr" defTabSz="495312" rtl="0" eaLnBrk="0" fontAlgn="base" hangingPunct="0">
        <a:spcBef>
          <a:spcPct val="0"/>
        </a:spcBef>
        <a:spcAft>
          <a:spcPct val="0"/>
        </a:spcAft>
        <a:defRPr kumimoji="1" sz="4800" kern="1200">
          <a:solidFill>
            <a:schemeClr val="tx1"/>
          </a:solidFill>
          <a:latin typeface="+mj-lt"/>
          <a:ea typeface="+mj-ea"/>
          <a:cs typeface="ＭＳ Ｐゴシック" charset="0"/>
        </a:defRPr>
      </a:lvl1pPr>
      <a:lvl2pPr algn="ctr" defTabSz="495312" rtl="0" eaLnBrk="0" fontAlgn="base" hangingPunct="0">
        <a:spcBef>
          <a:spcPct val="0"/>
        </a:spcBef>
        <a:spcAft>
          <a:spcPct val="0"/>
        </a:spcAft>
        <a:defRPr kumimoji="1" sz="4800">
          <a:solidFill>
            <a:schemeClr val="tx1"/>
          </a:solidFill>
          <a:latin typeface="Calibri" panose="020F0502020204030204" pitchFamily="34" charset="0"/>
          <a:ea typeface="ＭＳ Ｐゴシック" panose="020B0600070205080204" pitchFamily="50" charset="-128"/>
          <a:cs typeface="ＭＳ Ｐゴシック" charset="0"/>
        </a:defRPr>
      </a:lvl2pPr>
      <a:lvl3pPr algn="ctr" defTabSz="495312" rtl="0" eaLnBrk="0" fontAlgn="base" hangingPunct="0">
        <a:spcBef>
          <a:spcPct val="0"/>
        </a:spcBef>
        <a:spcAft>
          <a:spcPct val="0"/>
        </a:spcAft>
        <a:defRPr kumimoji="1" sz="4800">
          <a:solidFill>
            <a:schemeClr val="tx1"/>
          </a:solidFill>
          <a:latin typeface="Calibri" panose="020F0502020204030204" pitchFamily="34" charset="0"/>
          <a:ea typeface="ＭＳ Ｐゴシック" panose="020B0600070205080204" pitchFamily="50" charset="-128"/>
          <a:cs typeface="ＭＳ Ｐゴシック" charset="0"/>
        </a:defRPr>
      </a:lvl3pPr>
      <a:lvl4pPr algn="ctr" defTabSz="495312" rtl="0" eaLnBrk="0" fontAlgn="base" hangingPunct="0">
        <a:spcBef>
          <a:spcPct val="0"/>
        </a:spcBef>
        <a:spcAft>
          <a:spcPct val="0"/>
        </a:spcAft>
        <a:defRPr kumimoji="1" sz="4800">
          <a:solidFill>
            <a:schemeClr val="tx1"/>
          </a:solidFill>
          <a:latin typeface="Calibri" panose="020F0502020204030204" pitchFamily="34" charset="0"/>
          <a:ea typeface="ＭＳ Ｐゴシック" panose="020B0600070205080204" pitchFamily="50" charset="-128"/>
          <a:cs typeface="ＭＳ Ｐゴシック" charset="0"/>
        </a:defRPr>
      </a:lvl4pPr>
      <a:lvl5pPr algn="ctr" defTabSz="495312" rtl="0" eaLnBrk="0" fontAlgn="base" hangingPunct="0">
        <a:spcBef>
          <a:spcPct val="0"/>
        </a:spcBef>
        <a:spcAft>
          <a:spcPct val="0"/>
        </a:spcAft>
        <a:defRPr kumimoji="1" sz="4800">
          <a:solidFill>
            <a:schemeClr val="tx1"/>
          </a:solidFill>
          <a:latin typeface="Calibri" panose="020F0502020204030204" pitchFamily="34" charset="0"/>
          <a:ea typeface="ＭＳ Ｐゴシック" panose="020B0600070205080204" pitchFamily="50" charset="-128"/>
          <a:cs typeface="ＭＳ Ｐゴシック" charset="0"/>
        </a:defRPr>
      </a:lvl5pPr>
      <a:lvl6pPr marL="457066" algn="ctr" defTabSz="496739" rtl="0" fontAlgn="base">
        <a:spcBef>
          <a:spcPct val="0"/>
        </a:spcBef>
        <a:spcAft>
          <a:spcPct val="0"/>
        </a:spcAft>
        <a:defRPr kumimoji="1" sz="4800">
          <a:solidFill>
            <a:schemeClr val="tx1"/>
          </a:solidFill>
          <a:latin typeface="Calibri" panose="020F0502020204030204" pitchFamily="34" charset="0"/>
          <a:ea typeface="ＭＳ Ｐゴシック" panose="020B0600070205080204" pitchFamily="50" charset="-128"/>
        </a:defRPr>
      </a:lvl6pPr>
      <a:lvl7pPr marL="914128" algn="ctr" defTabSz="496739" rtl="0" fontAlgn="base">
        <a:spcBef>
          <a:spcPct val="0"/>
        </a:spcBef>
        <a:spcAft>
          <a:spcPct val="0"/>
        </a:spcAft>
        <a:defRPr kumimoji="1" sz="4800">
          <a:solidFill>
            <a:schemeClr val="tx1"/>
          </a:solidFill>
          <a:latin typeface="Calibri" panose="020F0502020204030204" pitchFamily="34" charset="0"/>
          <a:ea typeface="ＭＳ Ｐゴシック" panose="020B0600070205080204" pitchFamily="50" charset="-128"/>
        </a:defRPr>
      </a:lvl7pPr>
      <a:lvl8pPr marL="1371194" algn="ctr" defTabSz="496739" rtl="0" fontAlgn="base">
        <a:spcBef>
          <a:spcPct val="0"/>
        </a:spcBef>
        <a:spcAft>
          <a:spcPct val="0"/>
        </a:spcAft>
        <a:defRPr kumimoji="1" sz="4800">
          <a:solidFill>
            <a:schemeClr val="tx1"/>
          </a:solidFill>
          <a:latin typeface="Calibri" panose="020F0502020204030204" pitchFamily="34" charset="0"/>
          <a:ea typeface="ＭＳ Ｐゴシック" panose="020B0600070205080204" pitchFamily="50" charset="-128"/>
        </a:defRPr>
      </a:lvl8pPr>
      <a:lvl9pPr marL="1828256" algn="ctr" defTabSz="496739" rtl="0" fontAlgn="base">
        <a:spcBef>
          <a:spcPct val="0"/>
        </a:spcBef>
        <a:spcAft>
          <a:spcPct val="0"/>
        </a:spcAft>
        <a:defRPr kumimoji="1" sz="4800">
          <a:solidFill>
            <a:schemeClr val="tx1"/>
          </a:solidFill>
          <a:latin typeface="Calibri" panose="020F0502020204030204" pitchFamily="34" charset="0"/>
          <a:ea typeface="ＭＳ Ｐゴシック" panose="020B0600070205080204" pitchFamily="50" charset="-128"/>
        </a:defRPr>
      </a:lvl9pPr>
    </p:titleStyle>
    <p:bodyStyle>
      <a:lvl1pPr marL="371484" indent="-371484" algn="l" defTabSz="495312" rtl="0" eaLnBrk="0" fontAlgn="base" hangingPunct="0">
        <a:spcBef>
          <a:spcPct val="20000"/>
        </a:spcBef>
        <a:spcAft>
          <a:spcPct val="0"/>
        </a:spcAft>
        <a:buFont typeface="Arial" charset="0"/>
        <a:buChar char="•"/>
        <a:defRPr kumimoji="1" sz="3500" kern="1200">
          <a:solidFill>
            <a:schemeClr val="tx1"/>
          </a:solidFill>
          <a:latin typeface="+mn-lt"/>
          <a:ea typeface="+mn-ea"/>
          <a:cs typeface="ＭＳ Ｐゴシック" charset="0"/>
        </a:defRPr>
      </a:lvl1pPr>
      <a:lvl2pPr marL="806469" indent="-307982" algn="l" defTabSz="495312" rtl="0" eaLnBrk="0" fontAlgn="base" hangingPunct="0">
        <a:spcBef>
          <a:spcPct val="20000"/>
        </a:spcBef>
        <a:spcAft>
          <a:spcPct val="0"/>
        </a:spcAft>
        <a:buFont typeface="Arial" charset="0"/>
        <a:buChar char="–"/>
        <a:defRPr kumimoji="1" sz="3000" kern="1200">
          <a:solidFill>
            <a:schemeClr val="tx1"/>
          </a:solidFill>
          <a:latin typeface="+mn-lt"/>
          <a:ea typeface="+mn-ea"/>
          <a:cs typeface="+mn-cs"/>
        </a:defRPr>
      </a:lvl2pPr>
      <a:lvl3pPr marL="1241453" indent="-246069" algn="l" defTabSz="495312" rtl="0" eaLnBrk="0" fontAlgn="base" hangingPunct="0">
        <a:spcBef>
          <a:spcPct val="20000"/>
        </a:spcBef>
        <a:spcAft>
          <a:spcPct val="0"/>
        </a:spcAft>
        <a:buFont typeface="Arial" charset="0"/>
        <a:buChar char="•"/>
        <a:defRPr kumimoji="1" sz="2600" kern="1200">
          <a:solidFill>
            <a:schemeClr val="tx1"/>
          </a:solidFill>
          <a:latin typeface="+mn-lt"/>
          <a:ea typeface="+mn-ea"/>
          <a:cs typeface="+mn-cs"/>
        </a:defRPr>
      </a:lvl3pPr>
      <a:lvl4pPr marL="1739940" indent="-246069" algn="l" defTabSz="495312" rtl="0" eaLnBrk="0" fontAlgn="base" hangingPunct="0">
        <a:spcBef>
          <a:spcPct val="20000"/>
        </a:spcBef>
        <a:spcAft>
          <a:spcPct val="0"/>
        </a:spcAft>
        <a:buFont typeface="Arial" charset="0"/>
        <a:buChar char="–"/>
        <a:defRPr kumimoji="1" sz="2200" kern="1200">
          <a:solidFill>
            <a:schemeClr val="tx1"/>
          </a:solidFill>
          <a:latin typeface="+mn-lt"/>
          <a:ea typeface="+mn-ea"/>
          <a:cs typeface="+mn-cs"/>
        </a:defRPr>
      </a:lvl4pPr>
      <a:lvl5pPr marL="2236841" indent="-246069" algn="l" defTabSz="495312" rtl="0" eaLnBrk="0" fontAlgn="base" hangingPunct="0">
        <a:spcBef>
          <a:spcPct val="20000"/>
        </a:spcBef>
        <a:spcAft>
          <a:spcPct val="0"/>
        </a:spcAft>
        <a:buFont typeface="Arial" charset="0"/>
        <a:buChar char="»"/>
        <a:defRPr kumimoji="1" sz="2200" kern="1200">
          <a:solidFill>
            <a:schemeClr val="tx1"/>
          </a:solidFill>
          <a:latin typeface="+mn-lt"/>
          <a:ea typeface="+mn-ea"/>
          <a:cs typeface="+mn-cs"/>
        </a:defRPr>
      </a:lvl5pPr>
      <a:lvl6pPr marL="2736832" indent="-248803" algn="l" defTabSz="497605" rtl="0" eaLnBrk="1" latinLnBrk="0" hangingPunct="1">
        <a:spcBef>
          <a:spcPct val="20000"/>
        </a:spcBef>
        <a:buFont typeface="Arial"/>
        <a:buChar char="•"/>
        <a:defRPr kumimoji="1" sz="2200" kern="1200">
          <a:solidFill>
            <a:schemeClr val="tx1"/>
          </a:solidFill>
          <a:latin typeface="+mn-lt"/>
          <a:ea typeface="+mn-ea"/>
          <a:cs typeface="+mn-cs"/>
        </a:defRPr>
      </a:lvl6pPr>
      <a:lvl7pPr marL="3234438" indent="-248803" algn="l" defTabSz="497605" rtl="0" eaLnBrk="1" latinLnBrk="0" hangingPunct="1">
        <a:spcBef>
          <a:spcPct val="20000"/>
        </a:spcBef>
        <a:buFont typeface="Arial"/>
        <a:buChar char="•"/>
        <a:defRPr kumimoji="1" sz="2200" kern="1200">
          <a:solidFill>
            <a:schemeClr val="tx1"/>
          </a:solidFill>
          <a:latin typeface="+mn-lt"/>
          <a:ea typeface="+mn-ea"/>
          <a:cs typeface="+mn-cs"/>
        </a:defRPr>
      </a:lvl7pPr>
      <a:lvl8pPr marL="3732044" indent="-248803" algn="l" defTabSz="497605" rtl="0" eaLnBrk="1" latinLnBrk="0" hangingPunct="1">
        <a:spcBef>
          <a:spcPct val="20000"/>
        </a:spcBef>
        <a:buFont typeface="Arial"/>
        <a:buChar char="•"/>
        <a:defRPr kumimoji="1" sz="2200" kern="1200">
          <a:solidFill>
            <a:schemeClr val="tx1"/>
          </a:solidFill>
          <a:latin typeface="+mn-lt"/>
          <a:ea typeface="+mn-ea"/>
          <a:cs typeface="+mn-cs"/>
        </a:defRPr>
      </a:lvl8pPr>
      <a:lvl9pPr marL="4229649" indent="-248803" algn="l" defTabSz="497605" rtl="0" eaLnBrk="1" latinLnBrk="0" hangingPunct="1">
        <a:spcBef>
          <a:spcPct val="20000"/>
        </a:spcBef>
        <a:buFont typeface="Arial"/>
        <a:buChar char="•"/>
        <a:defRPr kumimoji="1" sz="2200" kern="1200">
          <a:solidFill>
            <a:schemeClr val="tx1"/>
          </a:solidFill>
          <a:latin typeface="+mn-lt"/>
          <a:ea typeface="+mn-ea"/>
          <a:cs typeface="+mn-cs"/>
        </a:defRPr>
      </a:lvl9pPr>
    </p:bodyStyle>
    <p:otherStyle>
      <a:defPPr>
        <a:defRPr lang="ja-JP"/>
      </a:defPPr>
      <a:lvl1pPr marL="0" algn="l" defTabSz="497605" rtl="0" eaLnBrk="1" latinLnBrk="0" hangingPunct="1">
        <a:defRPr kumimoji="1" sz="2000" kern="1200">
          <a:solidFill>
            <a:schemeClr val="tx1"/>
          </a:solidFill>
          <a:latin typeface="+mn-lt"/>
          <a:ea typeface="+mn-ea"/>
          <a:cs typeface="+mn-cs"/>
        </a:defRPr>
      </a:lvl1pPr>
      <a:lvl2pPr marL="497605" algn="l" defTabSz="497605" rtl="0" eaLnBrk="1" latinLnBrk="0" hangingPunct="1">
        <a:defRPr kumimoji="1" sz="2000" kern="1200">
          <a:solidFill>
            <a:schemeClr val="tx1"/>
          </a:solidFill>
          <a:latin typeface="+mn-lt"/>
          <a:ea typeface="+mn-ea"/>
          <a:cs typeface="+mn-cs"/>
        </a:defRPr>
      </a:lvl2pPr>
      <a:lvl3pPr marL="995212" algn="l" defTabSz="497605" rtl="0" eaLnBrk="1" latinLnBrk="0" hangingPunct="1">
        <a:defRPr kumimoji="1" sz="2000" kern="1200">
          <a:solidFill>
            <a:schemeClr val="tx1"/>
          </a:solidFill>
          <a:latin typeface="+mn-lt"/>
          <a:ea typeface="+mn-ea"/>
          <a:cs typeface="+mn-cs"/>
        </a:defRPr>
      </a:lvl3pPr>
      <a:lvl4pPr marL="1492818" algn="l" defTabSz="497605" rtl="0" eaLnBrk="1" latinLnBrk="0" hangingPunct="1">
        <a:defRPr kumimoji="1" sz="2000" kern="1200">
          <a:solidFill>
            <a:schemeClr val="tx1"/>
          </a:solidFill>
          <a:latin typeface="+mn-lt"/>
          <a:ea typeface="+mn-ea"/>
          <a:cs typeface="+mn-cs"/>
        </a:defRPr>
      </a:lvl4pPr>
      <a:lvl5pPr marL="1990425" algn="l" defTabSz="497605" rtl="0" eaLnBrk="1" latinLnBrk="0" hangingPunct="1">
        <a:defRPr kumimoji="1" sz="2000" kern="1200">
          <a:solidFill>
            <a:schemeClr val="tx1"/>
          </a:solidFill>
          <a:latin typeface="+mn-lt"/>
          <a:ea typeface="+mn-ea"/>
          <a:cs typeface="+mn-cs"/>
        </a:defRPr>
      </a:lvl5pPr>
      <a:lvl6pPr marL="2488029" algn="l" defTabSz="497605" rtl="0" eaLnBrk="1" latinLnBrk="0" hangingPunct="1">
        <a:defRPr kumimoji="1" sz="2000" kern="1200">
          <a:solidFill>
            <a:schemeClr val="tx1"/>
          </a:solidFill>
          <a:latin typeface="+mn-lt"/>
          <a:ea typeface="+mn-ea"/>
          <a:cs typeface="+mn-cs"/>
        </a:defRPr>
      </a:lvl6pPr>
      <a:lvl7pPr marL="2985634" algn="l" defTabSz="497605" rtl="0" eaLnBrk="1" latinLnBrk="0" hangingPunct="1">
        <a:defRPr kumimoji="1" sz="2000" kern="1200">
          <a:solidFill>
            <a:schemeClr val="tx1"/>
          </a:solidFill>
          <a:latin typeface="+mn-lt"/>
          <a:ea typeface="+mn-ea"/>
          <a:cs typeface="+mn-cs"/>
        </a:defRPr>
      </a:lvl7pPr>
      <a:lvl8pPr marL="3483241" algn="l" defTabSz="497605" rtl="0" eaLnBrk="1" latinLnBrk="0" hangingPunct="1">
        <a:defRPr kumimoji="1" sz="2000" kern="1200">
          <a:solidFill>
            <a:schemeClr val="tx1"/>
          </a:solidFill>
          <a:latin typeface="+mn-lt"/>
          <a:ea typeface="+mn-ea"/>
          <a:cs typeface="+mn-cs"/>
        </a:defRPr>
      </a:lvl8pPr>
      <a:lvl9pPr marL="3980848" algn="l" defTabSz="497605" rtl="0" eaLnBrk="1" latinLnBrk="0" hangingPunct="1">
        <a:defRPr kumimoji="1"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 Id="rId14" Type="http://schemas.openxmlformats.org/officeDocument/2006/relationships/image" Target="../media/image69.jpeg"/></Relationships>
</file>

<file path=ppt/slides/_rels/slide1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18.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19.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s>
</file>

<file path=ppt/slides/_rels/slide21.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jpeg"/><Relationship Id="rId18" Type="http://schemas.openxmlformats.org/officeDocument/2006/relationships/image" Target="../media/image116.jpeg"/><Relationship Id="rId3" Type="http://schemas.openxmlformats.org/officeDocument/2006/relationships/image" Target="../media/image101.jpeg"/><Relationship Id="rId21" Type="http://schemas.openxmlformats.org/officeDocument/2006/relationships/image" Target="../media/image119.jpeg"/><Relationship Id="rId7" Type="http://schemas.openxmlformats.org/officeDocument/2006/relationships/image" Target="../media/image105.jpeg"/><Relationship Id="rId12" Type="http://schemas.openxmlformats.org/officeDocument/2006/relationships/image" Target="../media/image110.jpeg"/><Relationship Id="rId17" Type="http://schemas.openxmlformats.org/officeDocument/2006/relationships/image" Target="../media/image115.jpeg"/><Relationship Id="rId2" Type="http://schemas.openxmlformats.org/officeDocument/2006/relationships/image" Target="../media/image57.jpeg"/><Relationship Id="rId16" Type="http://schemas.openxmlformats.org/officeDocument/2006/relationships/image" Target="../media/image114.jpeg"/><Relationship Id="rId20" Type="http://schemas.openxmlformats.org/officeDocument/2006/relationships/image" Target="../media/image118.jpeg"/><Relationship Id="rId1" Type="http://schemas.openxmlformats.org/officeDocument/2006/relationships/slideLayout" Target="../slideLayouts/slideLayout4.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5" Type="http://schemas.openxmlformats.org/officeDocument/2006/relationships/image" Target="../media/image113.jpeg"/><Relationship Id="rId10" Type="http://schemas.openxmlformats.org/officeDocument/2006/relationships/image" Target="../media/image108.jpeg"/><Relationship Id="rId19" Type="http://schemas.openxmlformats.org/officeDocument/2006/relationships/image" Target="../media/image117.jpeg"/><Relationship Id="rId4" Type="http://schemas.openxmlformats.org/officeDocument/2006/relationships/image" Target="../media/image102.jpeg"/><Relationship Id="rId9" Type="http://schemas.openxmlformats.org/officeDocument/2006/relationships/image" Target="../media/image107.jpeg"/><Relationship Id="rId14" Type="http://schemas.openxmlformats.org/officeDocument/2006/relationships/image" Target="../media/image112.jpeg"/></Relationships>
</file>

<file path=ppt/slides/_rels/slide22.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12" Type="http://schemas.openxmlformats.org/officeDocument/2006/relationships/image" Target="../media/image129.jpe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23.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12" Type="http://schemas.openxmlformats.org/officeDocument/2006/relationships/image" Target="../media/image139.jpe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133.jpeg"/><Relationship Id="rId11" Type="http://schemas.openxmlformats.org/officeDocument/2006/relationships/image" Target="../media/image138.jpeg"/><Relationship Id="rId5" Type="http://schemas.openxmlformats.org/officeDocument/2006/relationships/image" Target="../media/image132.jpeg"/><Relationship Id="rId10" Type="http://schemas.openxmlformats.org/officeDocument/2006/relationships/image" Target="../media/image137.jpeg"/><Relationship Id="rId4" Type="http://schemas.openxmlformats.org/officeDocument/2006/relationships/image" Target="../media/image131.jpeg"/><Relationship Id="rId9" Type="http://schemas.openxmlformats.org/officeDocument/2006/relationships/image" Target="../media/image136.jpeg"/></Relationships>
</file>

<file path=ppt/slides/_rels/slide24.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143.jpeg"/><Relationship Id="rId11" Type="http://schemas.openxmlformats.org/officeDocument/2006/relationships/image" Target="../media/image148.jpeg"/><Relationship Id="rId5" Type="http://schemas.openxmlformats.org/officeDocument/2006/relationships/image" Target="../media/image142.jpeg"/><Relationship Id="rId10" Type="http://schemas.openxmlformats.org/officeDocument/2006/relationships/image" Target="../media/image147.jpeg"/><Relationship Id="rId4" Type="http://schemas.openxmlformats.org/officeDocument/2006/relationships/image" Target="../media/image141.jpeg"/><Relationship Id="rId9" Type="http://schemas.openxmlformats.org/officeDocument/2006/relationships/image" Target="../media/image146.jpeg"/></Relationships>
</file>

<file path=ppt/slides/_rels/slide25.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152.jpeg"/><Relationship Id="rId11" Type="http://schemas.openxmlformats.org/officeDocument/2006/relationships/image" Target="../media/image157.jpeg"/><Relationship Id="rId5" Type="http://schemas.openxmlformats.org/officeDocument/2006/relationships/image" Target="../media/image151.jpeg"/><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jpeg"/></Relationships>
</file>

<file path=ppt/slides/_rels/slide26.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68.jpeg"/><Relationship Id="rId3" Type="http://schemas.openxmlformats.org/officeDocument/2006/relationships/image" Target="../media/image158.jpeg"/><Relationship Id="rId7" Type="http://schemas.openxmlformats.org/officeDocument/2006/relationships/image" Target="../media/image162.jpeg"/><Relationship Id="rId12" Type="http://schemas.openxmlformats.org/officeDocument/2006/relationships/image" Target="../media/image167.jpeg"/><Relationship Id="rId2" Type="http://schemas.openxmlformats.org/officeDocument/2006/relationships/image" Target="../media/image57.jpeg"/><Relationship Id="rId16" Type="http://schemas.openxmlformats.org/officeDocument/2006/relationships/image" Target="../media/image171.jpeg"/><Relationship Id="rId1" Type="http://schemas.openxmlformats.org/officeDocument/2006/relationships/slideLayout" Target="../slideLayouts/slideLayout4.xml"/><Relationship Id="rId6" Type="http://schemas.openxmlformats.org/officeDocument/2006/relationships/image" Target="../media/image161.jpeg"/><Relationship Id="rId11" Type="http://schemas.openxmlformats.org/officeDocument/2006/relationships/image" Target="../media/image166.jpeg"/><Relationship Id="rId5" Type="http://schemas.openxmlformats.org/officeDocument/2006/relationships/image" Target="../media/image160.jpeg"/><Relationship Id="rId15" Type="http://schemas.openxmlformats.org/officeDocument/2006/relationships/image" Target="../media/image170.jpeg"/><Relationship Id="rId10" Type="http://schemas.openxmlformats.org/officeDocument/2006/relationships/image" Target="../media/image165.jpeg"/><Relationship Id="rId4" Type="http://schemas.openxmlformats.org/officeDocument/2006/relationships/image" Target="../media/image159.jpeg"/><Relationship Id="rId9" Type="http://schemas.openxmlformats.org/officeDocument/2006/relationships/image" Target="../media/image164.jpeg"/><Relationship Id="rId14" Type="http://schemas.openxmlformats.org/officeDocument/2006/relationships/image" Target="../media/image169.jpeg"/></Relationships>
</file>

<file path=ppt/slides/_rels/slide27.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hyperlink" Target="https://readyfor.jp/projects/knainterpeople50709" TargetMode="External"/><Relationship Id="rId7" Type="http://schemas.openxmlformats.org/officeDocument/2006/relationships/image" Target="../media/image175.jpeg"/><Relationship Id="rId12" Type="http://schemas.openxmlformats.org/officeDocument/2006/relationships/image" Target="../media/image180.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74.jpeg"/><Relationship Id="rId11" Type="http://schemas.openxmlformats.org/officeDocument/2006/relationships/image" Target="../media/image179.jpeg"/><Relationship Id="rId5" Type="http://schemas.openxmlformats.org/officeDocument/2006/relationships/image" Target="../media/image173.jpeg"/><Relationship Id="rId10" Type="http://schemas.openxmlformats.org/officeDocument/2006/relationships/image" Target="../media/image178.jpeg"/><Relationship Id="rId4" Type="http://schemas.openxmlformats.org/officeDocument/2006/relationships/image" Target="../media/image172.jpeg"/><Relationship Id="rId9" Type="http://schemas.openxmlformats.org/officeDocument/2006/relationships/image" Target="../media/image177.jpeg"/></Relationships>
</file>

<file path=ppt/slides/_rels/slide28.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84.jpeg"/><Relationship Id="rId5" Type="http://schemas.openxmlformats.org/officeDocument/2006/relationships/image" Target="../media/image183.jpeg"/><Relationship Id="rId10" Type="http://schemas.openxmlformats.org/officeDocument/2006/relationships/image" Target="../media/image188.png"/><Relationship Id="rId4" Type="http://schemas.openxmlformats.org/officeDocument/2006/relationships/image" Target="../media/image182.jpeg"/><Relationship Id="rId9" Type="http://schemas.openxmlformats.org/officeDocument/2006/relationships/image" Target="../media/image187.jpeg"/></Relationships>
</file>

<file path=ppt/slides/_rels/slide29.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jpeg"/><Relationship Id="rId1" Type="http://schemas.openxmlformats.org/officeDocument/2006/relationships/slideLayout" Target="../slideLayouts/slideLayout5.xml"/><Relationship Id="rId6" Type="http://schemas.openxmlformats.org/officeDocument/2006/relationships/image" Target="../media/image193.jpeg"/><Relationship Id="rId11" Type="http://schemas.openxmlformats.org/officeDocument/2006/relationships/image" Target="../media/image198.jpeg"/><Relationship Id="rId5" Type="http://schemas.openxmlformats.org/officeDocument/2006/relationships/image" Target="../media/image192.jpeg"/><Relationship Id="rId10" Type="http://schemas.openxmlformats.org/officeDocument/2006/relationships/image" Target="../media/image197.jpeg"/><Relationship Id="rId4" Type="http://schemas.openxmlformats.org/officeDocument/2006/relationships/image" Target="../media/image191.jpeg"/><Relationship Id="rId9" Type="http://schemas.openxmlformats.org/officeDocument/2006/relationships/image" Target="../media/image19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9"/>
          <p:cNvSpPr txBox="1">
            <a:spLocks noChangeArrowheads="1"/>
          </p:cNvSpPr>
          <p:nvPr/>
        </p:nvSpPr>
        <p:spPr bwMode="auto">
          <a:xfrm>
            <a:off x="3403603" y="5148810"/>
            <a:ext cx="4152900" cy="769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algn="dist" eaLnBrk="1" hangingPunct="1">
              <a:spcBef>
                <a:spcPct val="50000"/>
              </a:spcBef>
            </a:pPr>
            <a:r>
              <a:rPr lang="ja-JP" altLang="en-US" sz="4400" b="1" dirty="0">
                <a:solidFill>
                  <a:srgbClr val="000000"/>
                </a:solidFill>
                <a:latin typeface="+mn-ea"/>
                <a:ea typeface="+mn-ea"/>
                <a:cs typeface="ヒラギノ明朝 ProN W3" charset="0"/>
              </a:rPr>
              <a:t>実</a:t>
            </a:r>
            <a:r>
              <a:rPr lang="en-US" altLang="ja-JP" sz="4400" b="1" dirty="0">
                <a:solidFill>
                  <a:srgbClr val="000000"/>
                </a:solidFill>
                <a:latin typeface="+mn-ea"/>
                <a:ea typeface="+mn-ea"/>
                <a:cs typeface="ヒラギノ明朝 ProN W3" charset="0"/>
              </a:rPr>
              <a:t> </a:t>
            </a:r>
            <a:r>
              <a:rPr lang="ja-JP" altLang="en-US" sz="4400" b="1" dirty="0">
                <a:solidFill>
                  <a:srgbClr val="000000"/>
                </a:solidFill>
                <a:latin typeface="+mn-ea"/>
                <a:ea typeface="+mn-ea"/>
                <a:cs typeface="ヒラギノ明朝 ProN W3" charset="0"/>
              </a:rPr>
              <a:t>施</a:t>
            </a:r>
            <a:r>
              <a:rPr lang="en-US" altLang="ja-JP" sz="4400" b="1" dirty="0">
                <a:solidFill>
                  <a:srgbClr val="000000"/>
                </a:solidFill>
                <a:latin typeface="+mn-ea"/>
                <a:ea typeface="+mn-ea"/>
                <a:cs typeface="ヒラギノ明朝 ProN W3" charset="0"/>
              </a:rPr>
              <a:t> </a:t>
            </a:r>
            <a:r>
              <a:rPr lang="ja-JP" altLang="en-US" sz="4400" b="1" dirty="0">
                <a:solidFill>
                  <a:srgbClr val="000000"/>
                </a:solidFill>
                <a:latin typeface="+mn-ea"/>
                <a:ea typeface="+mn-ea"/>
                <a:cs typeface="ヒラギノ明朝 ProN W3" charset="0"/>
              </a:rPr>
              <a:t>報</a:t>
            </a:r>
            <a:r>
              <a:rPr lang="en-US" altLang="ja-JP" sz="4400" b="1" dirty="0">
                <a:solidFill>
                  <a:srgbClr val="000000"/>
                </a:solidFill>
                <a:latin typeface="+mn-ea"/>
                <a:ea typeface="+mn-ea"/>
                <a:cs typeface="ヒラギノ明朝 ProN W3" charset="0"/>
              </a:rPr>
              <a:t> </a:t>
            </a:r>
            <a:r>
              <a:rPr lang="ja-JP" altLang="en-US" sz="4400" b="1" dirty="0">
                <a:solidFill>
                  <a:srgbClr val="000000"/>
                </a:solidFill>
                <a:latin typeface="+mn-ea"/>
                <a:ea typeface="+mn-ea"/>
                <a:cs typeface="ヒラギノ明朝 ProN W3" charset="0"/>
              </a:rPr>
              <a:t>告</a:t>
            </a:r>
            <a:r>
              <a:rPr lang="en-US" altLang="ja-JP" sz="4400" b="1" dirty="0">
                <a:solidFill>
                  <a:srgbClr val="000000"/>
                </a:solidFill>
                <a:latin typeface="+mn-ea"/>
                <a:ea typeface="+mn-ea"/>
                <a:cs typeface="ヒラギノ明朝 ProN W3" charset="0"/>
              </a:rPr>
              <a:t> </a:t>
            </a:r>
            <a:r>
              <a:rPr lang="ja-JP" altLang="en-US" sz="4400" b="1" dirty="0">
                <a:solidFill>
                  <a:srgbClr val="000000"/>
                </a:solidFill>
                <a:latin typeface="+mn-ea"/>
                <a:ea typeface="+mn-ea"/>
                <a:cs typeface="ヒラギノ明朝 ProN W3" charset="0"/>
              </a:rPr>
              <a:t>書</a:t>
            </a:r>
            <a:endParaRPr lang="en-US" altLang="ja-JP" sz="4400" b="1" dirty="0">
              <a:solidFill>
                <a:srgbClr val="000000"/>
              </a:solidFill>
              <a:latin typeface="+mn-ea"/>
              <a:ea typeface="+mn-ea"/>
              <a:cs typeface="ヒラギノ明朝 ProN W3" charset="0"/>
            </a:endParaRPr>
          </a:p>
        </p:txBody>
      </p:sp>
      <p:sp>
        <p:nvSpPr>
          <p:cNvPr id="19458" name="Text Box 9"/>
          <p:cNvSpPr txBox="1">
            <a:spLocks noChangeArrowheads="1"/>
          </p:cNvSpPr>
          <p:nvPr/>
        </p:nvSpPr>
        <p:spPr bwMode="auto">
          <a:xfrm>
            <a:off x="1576553" y="4619190"/>
            <a:ext cx="7961586" cy="492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spcBef>
                <a:spcPct val="50000"/>
              </a:spcBef>
            </a:pPr>
            <a:r>
              <a:rPr lang="ja-JP" altLang="en-US" sz="2600" b="1" dirty="0">
                <a:solidFill>
                  <a:srgbClr val="000000"/>
                </a:solidFill>
                <a:latin typeface="+mn-ea"/>
                <a:ea typeface="+mn-ea"/>
                <a:cs typeface="ヒラギノ明朝 ProN W3" charset="0"/>
              </a:rPr>
              <a:t>第</a:t>
            </a:r>
            <a:r>
              <a:rPr lang="en-US" altLang="ja-JP" sz="2600" b="1" dirty="0" smtClean="0">
                <a:solidFill>
                  <a:srgbClr val="000000"/>
                </a:solidFill>
                <a:latin typeface="+mn-ea"/>
                <a:ea typeface="+mn-ea"/>
                <a:cs typeface="ヒラギノ明朝 ProN W3" charset="0"/>
              </a:rPr>
              <a:t>28</a:t>
            </a:r>
            <a:r>
              <a:rPr lang="ja-JP" altLang="en-US" sz="2600" b="1" dirty="0" smtClean="0">
                <a:solidFill>
                  <a:srgbClr val="000000"/>
                </a:solidFill>
                <a:latin typeface="+mn-ea"/>
                <a:ea typeface="+mn-ea"/>
                <a:cs typeface="ヒラギノ明朝 ProN W3" charset="0"/>
              </a:rPr>
              <a:t>回</a:t>
            </a:r>
            <a:r>
              <a:rPr lang="ja-JP" altLang="en-US" sz="2600" b="1" dirty="0">
                <a:solidFill>
                  <a:srgbClr val="000000"/>
                </a:solidFill>
                <a:latin typeface="+mn-ea"/>
                <a:ea typeface="+mn-ea"/>
                <a:cs typeface="ヒラギノ明朝 ProN W3" charset="0"/>
              </a:rPr>
              <a:t>ワン・ワールド・フェスティバ</a:t>
            </a:r>
            <a:r>
              <a:rPr lang="ja-JP" altLang="en-US" sz="2600" b="1" dirty="0" smtClean="0">
                <a:solidFill>
                  <a:srgbClr val="000000"/>
                </a:solidFill>
                <a:latin typeface="+mn-ea"/>
                <a:ea typeface="+mn-ea"/>
                <a:cs typeface="ヒラギノ明朝 ProN W3" charset="0"/>
              </a:rPr>
              <a:t>ル オンラインウィーク</a:t>
            </a:r>
            <a:endParaRPr lang="en-US" altLang="ja-JP" sz="2600" b="1" dirty="0">
              <a:solidFill>
                <a:srgbClr val="000000"/>
              </a:solidFill>
              <a:latin typeface="+mn-ea"/>
              <a:ea typeface="+mn-ea"/>
              <a:cs typeface="ヒラギノ明朝 ProN W3" charset="0"/>
            </a:endParaRPr>
          </a:p>
        </p:txBody>
      </p:sp>
      <p:sp>
        <p:nvSpPr>
          <p:cNvPr id="9224" name="Text Box 6"/>
          <p:cNvSpPr txBox="1">
            <a:spLocks noChangeArrowheads="1"/>
          </p:cNvSpPr>
          <p:nvPr/>
        </p:nvSpPr>
        <p:spPr bwMode="gray">
          <a:xfrm>
            <a:off x="1701716" y="6158941"/>
            <a:ext cx="7718425" cy="953694"/>
          </a:xfrm>
          <a:prstGeom prst="rect">
            <a:avLst/>
          </a:prstGeom>
          <a:noFill/>
          <a:ln>
            <a:noFill/>
          </a:ln>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defTabSz="914128" eaLnBrk="1" hangingPunct="1">
              <a:defRPr/>
            </a:pPr>
            <a:r>
              <a:rPr lang="ja-JP" altLang="en-US" dirty="0">
                <a:latin typeface="+mn-ea"/>
                <a:ea typeface="+mn-ea"/>
              </a:rPr>
              <a:t>ワン</a:t>
            </a:r>
            <a:r>
              <a:rPr lang="en-US" altLang="ja-JP" dirty="0">
                <a:latin typeface="+mn-ea"/>
                <a:ea typeface="+mn-ea"/>
              </a:rPr>
              <a:t>･</a:t>
            </a:r>
            <a:r>
              <a:rPr lang="ja-JP" altLang="en-US" dirty="0">
                <a:latin typeface="+mn-ea"/>
                <a:ea typeface="+mn-ea"/>
              </a:rPr>
              <a:t>ワールド</a:t>
            </a:r>
            <a:r>
              <a:rPr lang="en-US" altLang="ja-JP" dirty="0">
                <a:latin typeface="+mn-ea"/>
                <a:ea typeface="+mn-ea"/>
              </a:rPr>
              <a:t>･</a:t>
            </a:r>
            <a:r>
              <a:rPr lang="ja-JP" altLang="en-US" dirty="0">
                <a:latin typeface="+mn-ea"/>
                <a:ea typeface="+mn-ea"/>
              </a:rPr>
              <a:t>フェスティバル実行委員会</a:t>
            </a:r>
            <a:endParaRPr lang="en-US" altLang="ja-JP" dirty="0">
              <a:latin typeface="+mn-ea"/>
              <a:ea typeface="+mn-ea"/>
            </a:endParaRPr>
          </a:p>
          <a:p>
            <a:pPr algn="ctr" defTabSz="914128" eaLnBrk="1" hangingPunct="1">
              <a:defRPr/>
            </a:pPr>
            <a:r>
              <a:rPr lang="ja-JP" altLang="en-US" sz="1199" dirty="0">
                <a:latin typeface="+mn-ea"/>
                <a:ea typeface="+mn-ea"/>
              </a:rPr>
              <a:t>（事務局　特定非営利活動法人関西国際交流団体協議会）</a:t>
            </a:r>
          </a:p>
          <a:p>
            <a:pPr algn="ctr" defTabSz="914128" eaLnBrk="1" hangingPunct="1">
              <a:defRPr/>
            </a:pPr>
            <a:r>
              <a:rPr lang="en-US" altLang="ja-JP" sz="1199" dirty="0">
                <a:latin typeface="+mn-ea"/>
                <a:ea typeface="+mn-ea"/>
              </a:rPr>
              <a:t>〒546-0002 </a:t>
            </a:r>
            <a:r>
              <a:rPr lang="ja-JP" altLang="en-US" sz="1199" dirty="0">
                <a:latin typeface="+mn-ea"/>
                <a:ea typeface="+mn-ea"/>
              </a:rPr>
              <a:t>大阪市東住吉区杭全</a:t>
            </a:r>
            <a:r>
              <a:rPr lang="en-US" altLang="ja-JP" sz="1199" dirty="0">
                <a:latin typeface="+mn-ea"/>
                <a:ea typeface="+mn-ea"/>
              </a:rPr>
              <a:t>1</a:t>
            </a:r>
            <a:r>
              <a:rPr lang="ja-JP" altLang="en-US" sz="1199" dirty="0">
                <a:latin typeface="+mn-ea"/>
                <a:ea typeface="+mn-ea"/>
              </a:rPr>
              <a:t>丁目</a:t>
            </a:r>
            <a:r>
              <a:rPr lang="en-US" altLang="ja-JP" sz="1199" dirty="0">
                <a:latin typeface="+mn-ea"/>
                <a:ea typeface="+mn-ea"/>
              </a:rPr>
              <a:t>15</a:t>
            </a:r>
            <a:r>
              <a:rPr lang="ja-JP" altLang="en-US" sz="1199" dirty="0">
                <a:latin typeface="+mn-ea"/>
                <a:ea typeface="+mn-ea"/>
              </a:rPr>
              <a:t>番</a:t>
            </a:r>
            <a:r>
              <a:rPr lang="en-US" altLang="ja-JP" sz="1199" dirty="0">
                <a:latin typeface="+mn-ea"/>
                <a:ea typeface="+mn-ea"/>
              </a:rPr>
              <a:t>18</a:t>
            </a:r>
            <a:r>
              <a:rPr lang="ja-JP" altLang="en-US" sz="1199" dirty="0">
                <a:latin typeface="+mn-ea"/>
                <a:ea typeface="+mn-ea"/>
              </a:rPr>
              <a:t>号　大西ビル</a:t>
            </a:r>
            <a:r>
              <a:rPr lang="en-US" altLang="ja-JP" sz="1199" dirty="0">
                <a:latin typeface="+mn-ea"/>
                <a:ea typeface="+mn-ea"/>
              </a:rPr>
              <a:t>3F</a:t>
            </a:r>
          </a:p>
          <a:p>
            <a:pPr algn="ctr" defTabSz="914128" eaLnBrk="1" hangingPunct="1">
              <a:defRPr/>
            </a:pPr>
            <a:r>
              <a:rPr lang="en-US" altLang="ja-JP" sz="1199" dirty="0">
                <a:latin typeface="+mn-ea"/>
                <a:ea typeface="+mn-ea"/>
              </a:rPr>
              <a:t>Tel</a:t>
            </a:r>
            <a:r>
              <a:rPr lang="ja-JP" altLang="en-US" sz="1199" dirty="0">
                <a:latin typeface="+mn-ea"/>
                <a:ea typeface="+mn-ea"/>
              </a:rPr>
              <a:t>：</a:t>
            </a:r>
            <a:r>
              <a:rPr lang="en-US" altLang="ja-JP" sz="1199" dirty="0">
                <a:latin typeface="+mn-ea"/>
                <a:ea typeface="+mn-ea"/>
              </a:rPr>
              <a:t>06-6777-1039</a:t>
            </a:r>
            <a:r>
              <a:rPr lang="en-US" altLang="ja-JP" sz="1199" dirty="0">
                <a:latin typeface="+mn-ea"/>
              </a:rPr>
              <a:t> Fax </a:t>
            </a:r>
            <a:r>
              <a:rPr lang="ja-JP" altLang="en-US" sz="1199" dirty="0">
                <a:latin typeface="+mn-ea"/>
                <a:ea typeface="+mn-ea"/>
              </a:rPr>
              <a:t>：</a:t>
            </a:r>
            <a:r>
              <a:rPr lang="en-US" altLang="ja-JP" sz="1199" dirty="0">
                <a:latin typeface="+mn-ea"/>
                <a:ea typeface="+mn-ea"/>
              </a:rPr>
              <a:t>06-677</a:t>
            </a:r>
            <a:r>
              <a:rPr lang="ja-JP" altLang="en-US" sz="1199" dirty="0">
                <a:latin typeface="+mn-ea"/>
                <a:ea typeface="+mn-ea"/>
              </a:rPr>
              <a:t>７</a:t>
            </a:r>
            <a:r>
              <a:rPr lang="en-US" altLang="ja-JP" sz="1199" dirty="0">
                <a:latin typeface="+mn-ea"/>
                <a:ea typeface="+mn-ea"/>
              </a:rPr>
              <a:t>-2050</a:t>
            </a:r>
            <a:r>
              <a:rPr lang="ja-JP" altLang="en-US" sz="1199" dirty="0">
                <a:latin typeface="+mn-ea"/>
                <a:ea typeface="+mn-ea"/>
              </a:rPr>
              <a:t>　　</a:t>
            </a:r>
            <a:r>
              <a:rPr lang="en-US" altLang="ja-JP" sz="1199" dirty="0">
                <a:latin typeface="+mn-ea"/>
                <a:ea typeface="+mn-ea"/>
              </a:rPr>
              <a:t>Mail</a:t>
            </a:r>
            <a:r>
              <a:rPr lang="ja-JP" altLang="en-US" sz="1199" dirty="0">
                <a:latin typeface="+mn-ea"/>
                <a:ea typeface="+mn-ea"/>
              </a:rPr>
              <a:t>：</a:t>
            </a:r>
            <a:r>
              <a:rPr lang="en-US" altLang="ja-JP" sz="1199" dirty="0">
                <a:latin typeface="+mn-ea"/>
                <a:ea typeface="+mn-ea"/>
              </a:rPr>
              <a:t>onefe.contact-post@onefes.net</a:t>
            </a:r>
            <a:r>
              <a:rPr lang="ja-JP" altLang="en-US" sz="1199" dirty="0">
                <a:latin typeface="+mn-ea"/>
                <a:ea typeface="+mn-ea"/>
              </a:rPr>
              <a:t>　　</a:t>
            </a:r>
          </a:p>
        </p:txBody>
      </p:sp>
      <p:pic>
        <p:nvPicPr>
          <p:cNvPr id="19460" name="図 1"/>
          <p:cNvPicPr>
            <a:picLocks noChangeAspect="1"/>
          </p:cNvPicPr>
          <p:nvPr/>
        </p:nvPicPr>
        <p:blipFill>
          <a:blip r:embed="rId2">
            <a:extLst>
              <a:ext uri="{28A0092B-C50C-407E-A947-70E740481C1C}">
                <a14:useLocalDpi xmlns="" xmlns:a14="http://schemas.microsoft.com/office/drawing/2010/main"/>
              </a:ext>
            </a:extLst>
          </a:blip>
          <a:srcRect/>
          <a:stretch>
            <a:fillRect/>
          </a:stretch>
        </p:blipFill>
        <p:spPr bwMode="auto">
          <a:xfrm>
            <a:off x="3403603" y="579440"/>
            <a:ext cx="4003675" cy="398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テキスト ボックス 2"/>
          <p:cNvSpPr txBox="1"/>
          <p:nvPr/>
        </p:nvSpPr>
        <p:spPr>
          <a:xfrm>
            <a:off x="2235073" y="5801231"/>
            <a:ext cx="6896895" cy="400110"/>
          </a:xfrm>
          <a:prstGeom prst="rect">
            <a:avLst/>
          </a:prstGeom>
          <a:noFill/>
        </p:spPr>
        <p:txBody>
          <a:bodyPr wrap="square" rtlCol="0">
            <a:spAutoFit/>
          </a:bodyPr>
          <a:lstStyle/>
          <a:p>
            <a:pPr algn="ctr"/>
            <a:r>
              <a:rPr kumimoji="1" lang="ja-JP" altLang="en-US" dirty="0"/>
              <a:t>　</a:t>
            </a:r>
            <a:r>
              <a:rPr kumimoji="1" lang="ja-JP" altLang="en-US" sz="1400" dirty="0"/>
              <a:t>西日本最大！　世界につながる国際協力のお祭り</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タイトル 1"/>
          <p:cNvSpPr>
            <a:spLocks noGrp="1"/>
          </p:cNvSpPr>
          <p:nvPr>
            <p:ph type="title"/>
          </p:nvPr>
        </p:nvSpPr>
        <p:spPr>
          <a:xfrm>
            <a:off x="534989" y="74344"/>
            <a:ext cx="9618662" cy="501650"/>
          </a:xfrm>
        </p:spPr>
        <p:txBody>
          <a:bodyPr>
            <a:normAutofit/>
          </a:bodyPr>
          <a:lstStyle/>
          <a:p>
            <a:pPr eaLnBrk="1" hangingPunct="1"/>
            <a:r>
              <a:rPr lang="ja-JP" altLang="en-US" sz="1600" dirty="0" smtClean="0">
                <a:latin typeface="Calibri" charset="0"/>
                <a:ea typeface="ＭＳ Ｐゴシック" charset="0"/>
              </a:rPr>
              <a:t>オンラインブース（</a:t>
            </a:r>
            <a:r>
              <a:rPr lang="en-US" altLang="ja-JP" sz="1600" dirty="0" smtClean="0">
                <a:latin typeface="Calibri" charset="0"/>
                <a:ea typeface="ＭＳ Ｐゴシック" charset="0"/>
              </a:rPr>
              <a:t>3</a:t>
            </a:r>
            <a:r>
              <a:rPr lang="ja-JP" altLang="en-US" sz="1600" dirty="0" smtClean="0">
                <a:latin typeface="Calibri" charset="0"/>
                <a:ea typeface="ＭＳ Ｐゴシック" charset="0"/>
              </a:rPr>
              <a:t>）</a:t>
            </a:r>
            <a:endParaRPr lang="ja-JP" altLang="en-US" sz="1600" dirty="0">
              <a:latin typeface="Calibri" charset="0"/>
              <a:ea typeface="ＭＳ Ｐゴシック" charset="0"/>
            </a:endParaRPr>
          </a:p>
        </p:txBody>
      </p:sp>
      <p:sp>
        <p:nvSpPr>
          <p:cNvPr id="27653" name="スライド番号プレースホルダー 5"/>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5DEF6846-80CB-374B-85F8-B0A59D26C0A0}" type="slidenum">
              <a:rPr lang="ja-JP" altLang="en-US" sz="1100">
                <a:solidFill>
                  <a:srgbClr val="898989"/>
                </a:solidFill>
                <a:latin typeface="Calibri" charset="0"/>
              </a:rPr>
              <a:pPr/>
              <a:t>10</a:t>
            </a:fld>
            <a:endParaRPr lang="en-US" altLang="ja-JP" sz="1100">
              <a:solidFill>
                <a:srgbClr val="898989"/>
              </a:solidFill>
              <a:latin typeface="Calibri" charset="0"/>
            </a:endParaRPr>
          </a:p>
        </p:txBody>
      </p:sp>
      <p:sp>
        <p:nvSpPr>
          <p:cNvPr id="7" name="テキスト ボックス 2"/>
          <p:cNvSpPr txBox="1">
            <a:spLocks noChangeArrowheads="1"/>
          </p:cNvSpPr>
          <p:nvPr/>
        </p:nvSpPr>
        <p:spPr bwMode="auto">
          <a:xfrm>
            <a:off x="285751" y="639930"/>
            <a:ext cx="10402888" cy="707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a:rPr>
              <a:t>（公財）京都市環境保全活動推進協会　　　　　　　　　　　　　　　　■（特活）</a:t>
            </a:r>
            <a:r>
              <a:rPr lang="en-US" altLang="ja-JP" sz="1000" dirty="0" smtClean="0">
                <a:solidFill>
                  <a:srgbClr val="3F2482"/>
                </a:solidFill>
                <a:latin typeface="ＭＳ Ｐゴシック"/>
              </a:rPr>
              <a:t>AfriMedico</a:t>
            </a:r>
            <a:r>
              <a:rPr lang="ja-JP" altLang="en-US" sz="1000" dirty="0" smtClean="0">
                <a:solidFill>
                  <a:srgbClr val="3F2482"/>
                </a:solidFill>
                <a:latin typeface="ＭＳ Ｐゴシック"/>
              </a:rPr>
              <a:t>　　　　　　　　　　　　　　　　　　　　　　　　　　　　　　■</a:t>
            </a:r>
            <a:r>
              <a:rPr lang="en-US" altLang="ja-JP" sz="1000" dirty="0" smtClean="0">
                <a:solidFill>
                  <a:srgbClr val="3F2482"/>
                </a:solidFill>
                <a:latin typeface="ＭＳ Ｐゴシック"/>
              </a:rPr>
              <a:t>(</a:t>
            </a:r>
            <a:r>
              <a:rPr lang="ja-JP" altLang="en-US" sz="1000" dirty="0" smtClean="0">
                <a:solidFill>
                  <a:srgbClr val="3F2482"/>
                </a:solidFill>
                <a:latin typeface="ＭＳ Ｐゴシック"/>
              </a:rPr>
              <a:t>特活）緑化ネットワーク　</a:t>
            </a:r>
          </a:p>
          <a:p>
            <a:endParaRPr lang="ja-JP" altLang="en-US" sz="1000" dirty="0" smtClean="0">
              <a:solidFill>
                <a:srgbClr val="000000"/>
              </a:solidFill>
              <a:latin typeface="ＭＳ Ｐゴシック"/>
            </a:endParaRPr>
          </a:p>
          <a:p>
            <a:endParaRPr lang="ja-JP" altLang="en-US" sz="1000" dirty="0" smtClean="0">
              <a:solidFill>
                <a:srgbClr val="000000"/>
              </a:solidFill>
              <a:latin typeface="ＭＳ Ｐゴシック"/>
            </a:endParaRPr>
          </a:p>
          <a:p>
            <a:endParaRPr lang="ja-JP" altLang="en-US" sz="1000" dirty="0">
              <a:latin typeface="ＭＳ Ｐゴシック" charset="0"/>
            </a:endParaRPr>
          </a:p>
        </p:txBody>
      </p:sp>
      <p:sp>
        <p:nvSpPr>
          <p:cNvPr id="8" name="テキスト ボックス 2"/>
          <p:cNvSpPr txBox="1">
            <a:spLocks noChangeArrowheads="1"/>
          </p:cNvSpPr>
          <p:nvPr/>
        </p:nvSpPr>
        <p:spPr bwMode="auto">
          <a:xfrm>
            <a:off x="285750" y="2211986"/>
            <a:ext cx="10402888"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a:rPr>
              <a:t>創価学会関西青年平和会議　　　　　　　　　　　　　　　　　　　　　　■（独）国際交流基金　　　　　　　　　　　　　　　　　　　　　　　　　　　　　■（特活）パラスポーツサポーター</a:t>
            </a:r>
            <a:endParaRPr lang="ja-JP" altLang="en-US" sz="1000" dirty="0">
              <a:solidFill>
                <a:srgbClr val="3F2482"/>
              </a:solidFill>
              <a:latin typeface="ＭＳ Ｐゴシック" charset="0"/>
            </a:endParaRPr>
          </a:p>
        </p:txBody>
      </p:sp>
      <p:sp>
        <p:nvSpPr>
          <p:cNvPr id="10" name="テキスト ボックス 2"/>
          <p:cNvSpPr txBox="1">
            <a:spLocks noChangeArrowheads="1"/>
          </p:cNvSpPr>
          <p:nvPr/>
        </p:nvSpPr>
        <p:spPr bwMode="auto">
          <a:xfrm>
            <a:off x="195264" y="3828130"/>
            <a:ext cx="10402887" cy="707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（独）国際協力機構（青年海外協力隊事務局）</a:t>
            </a:r>
            <a:r>
              <a:rPr lang="ja-JP" altLang="en-US" sz="1000" dirty="0" smtClean="0">
                <a:solidFill>
                  <a:srgbClr val="000000"/>
                </a:solidFill>
                <a:latin typeface="ＭＳ Ｐゴシック"/>
              </a:rPr>
              <a:t>　　　　　　　　　　　　　</a:t>
            </a:r>
            <a:r>
              <a:rPr lang="ja-JP" altLang="en-US" sz="1000" dirty="0" smtClean="0">
                <a:solidFill>
                  <a:srgbClr val="3F2482"/>
                </a:solidFill>
                <a:latin typeface="ＭＳ Ｐゴシック"/>
              </a:rPr>
              <a:t>■ワールドマスターズゲームズ</a:t>
            </a:r>
            <a:r>
              <a:rPr lang="en-US" altLang="ja-JP" sz="1000" dirty="0" smtClean="0">
                <a:solidFill>
                  <a:srgbClr val="3F2482"/>
                </a:solidFill>
                <a:latin typeface="ＭＳ Ｐゴシック"/>
              </a:rPr>
              <a:t>2021</a:t>
            </a:r>
            <a:r>
              <a:rPr lang="ja-JP" altLang="en-US" sz="1000" dirty="0" smtClean="0">
                <a:solidFill>
                  <a:srgbClr val="3F2482"/>
                </a:solidFill>
                <a:latin typeface="ＭＳ Ｐゴシック"/>
              </a:rPr>
              <a:t>関西組織委員会　　　　　　　　　■（独）国際協力機構・（公社）</a:t>
            </a:r>
            <a:r>
              <a:rPr lang="en-US" altLang="ja-JP" sz="1000" dirty="0" smtClean="0">
                <a:solidFill>
                  <a:srgbClr val="3F2482"/>
                </a:solidFill>
                <a:latin typeface="ＭＳ Ｐゴシック"/>
              </a:rPr>
              <a:t>2025</a:t>
            </a:r>
            <a:r>
              <a:rPr lang="ja-JP" altLang="en-US" sz="1000" dirty="0" smtClean="0">
                <a:solidFill>
                  <a:srgbClr val="3F2482"/>
                </a:solidFill>
                <a:latin typeface="ＭＳ Ｐゴシック"/>
              </a:rPr>
              <a:t>年日本国際博覧会協会</a:t>
            </a:r>
          </a:p>
          <a:p>
            <a:endParaRPr lang="ja-JP" altLang="en-US" sz="1000" dirty="0" smtClean="0">
              <a:solidFill>
                <a:srgbClr val="000000"/>
              </a:solidFill>
              <a:latin typeface="ＭＳ Ｐゴシック"/>
            </a:endParaRPr>
          </a:p>
          <a:p>
            <a:endParaRPr lang="ja-JP" altLang="en-US" sz="1000" dirty="0">
              <a:latin typeface="ＭＳ Ｐゴシック" charset="0"/>
            </a:endParaRPr>
          </a:p>
        </p:txBody>
      </p:sp>
      <p:sp>
        <p:nvSpPr>
          <p:cNvPr id="15" name="テキスト ボックス 2"/>
          <p:cNvSpPr txBox="1">
            <a:spLocks noChangeArrowheads="1"/>
          </p:cNvSpPr>
          <p:nvPr/>
        </p:nvSpPr>
        <p:spPr bwMode="auto">
          <a:xfrm>
            <a:off x="195264" y="5643562"/>
            <a:ext cx="10062835"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（独）国際協力機構関西センター　　</a:t>
            </a:r>
            <a:r>
              <a:rPr lang="ja-JP" altLang="en-US" sz="1000" dirty="0" smtClean="0">
                <a:solidFill>
                  <a:srgbClr val="000000"/>
                </a:solidFill>
                <a:latin typeface="ＭＳ Ｐゴシック"/>
              </a:rPr>
              <a:t>　　　　　　　　　　　　　　　　　　　</a:t>
            </a:r>
            <a:r>
              <a:rPr lang="ja-JP" altLang="en-US" sz="1000" dirty="0" smtClean="0">
                <a:solidFill>
                  <a:srgbClr val="3F2482"/>
                </a:solidFill>
                <a:latin typeface="ＭＳ Ｐゴシック"/>
              </a:rPr>
              <a:t>■（独）国際協力機構・（公社）</a:t>
            </a:r>
            <a:r>
              <a:rPr lang="en-US" altLang="ja-JP" sz="1000" dirty="0" smtClean="0">
                <a:solidFill>
                  <a:srgbClr val="3F2482"/>
                </a:solidFill>
                <a:latin typeface="ＭＳ Ｐゴシック"/>
              </a:rPr>
              <a:t>2025</a:t>
            </a:r>
            <a:r>
              <a:rPr lang="ja-JP" altLang="en-US" sz="1000" dirty="0" smtClean="0">
                <a:solidFill>
                  <a:srgbClr val="3F2482"/>
                </a:solidFill>
                <a:latin typeface="ＭＳ Ｐゴシック"/>
              </a:rPr>
              <a:t>年日本国際博覧会協会</a:t>
            </a:r>
            <a:endParaRPr lang="ja-JP" altLang="en-US" sz="1000" dirty="0">
              <a:latin typeface="ＭＳ Ｐゴシック" charset="0"/>
            </a:endParaRPr>
          </a:p>
        </p:txBody>
      </p:sp>
      <p:pic>
        <p:nvPicPr>
          <p:cNvPr id="3074" name="Picture 2" descr="C:\Users\ワンフェス事務局\Pictures\PettyCamera2\2021y02m25d_132800887 (2).jpg"/>
          <p:cNvPicPr>
            <a:picLocks noChangeAspect="1" noChangeArrowheads="1"/>
          </p:cNvPicPr>
          <p:nvPr/>
        </p:nvPicPr>
        <p:blipFill>
          <a:blip r:embed="rId2"/>
          <a:srcRect/>
          <a:stretch>
            <a:fillRect/>
          </a:stretch>
        </p:blipFill>
        <p:spPr bwMode="auto">
          <a:xfrm>
            <a:off x="419100" y="4076700"/>
            <a:ext cx="2406848" cy="1362075"/>
          </a:xfrm>
          <a:prstGeom prst="rect">
            <a:avLst/>
          </a:prstGeom>
          <a:noFill/>
        </p:spPr>
      </p:pic>
      <p:pic>
        <p:nvPicPr>
          <p:cNvPr id="3075" name="Picture 3" descr="C:\Users\ワンフェス事務局\Pictures\PettyCamera2\2021y02m25d_132836276 (2).jpg"/>
          <p:cNvPicPr>
            <a:picLocks noChangeAspect="1" noChangeArrowheads="1"/>
          </p:cNvPicPr>
          <p:nvPr/>
        </p:nvPicPr>
        <p:blipFill>
          <a:blip r:embed="rId3"/>
          <a:srcRect/>
          <a:stretch>
            <a:fillRect/>
          </a:stretch>
        </p:blipFill>
        <p:spPr bwMode="auto">
          <a:xfrm>
            <a:off x="534989" y="956534"/>
            <a:ext cx="2008186" cy="1147071"/>
          </a:xfrm>
          <a:prstGeom prst="rect">
            <a:avLst/>
          </a:prstGeom>
          <a:noFill/>
        </p:spPr>
      </p:pic>
      <p:pic>
        <p:nvPicPr>
          <p:cNvPr id="3076" name="Picture 4" descr="C:\Users\ワンフェス事務局\Pictures\PettyCamera2\2021y02m25d_133246315 (2).jpg"/>
          <p:cNvPicPr>
            <a:picLocks noChangeAspect="1" noChangeArrowheads="1"/>
          </p:cNvPicPr>
          <p:nvPr/>
        </p:nvPicPr>
        <p:blipFill>
          <a:blip r:embed="rId4"/>
          <a:srcRect/>
          <a:stretch>
            <a:fillRect/>
          </a:stretch>
        </p:blipFill>
        <p:spPr bwMode="auto">
          <a:xfrm>
            <a:off x="7710489" y="956534"/>
            <a:ext cx="1947861" cy="1215489"/>
          </a:xfrm>
          <a:prstGeom prst="rect">
            <a:avLst/>
          </a:prstGeom>
          <a:noFill/>
          <a:ln>
            <a:solidFill>
              <a:srgbClr val="0070C0"/>
            </a:solidFill>
          </a:ln>
        </p:spPr>
      </p:pic>
      <p:pic>
        <p:nvPicPr>
          <p:cNvPr id="3077" name="Picture 5" descr="C:\Users\ワンフェス事務局\Pictures\PettyCamera2\2021y02m25d_133432684 (2).jpg"/>
          <p:cNvPicPr>
            <a:picLocks noChangeAspect="1" noChangeArrowheads="1"/>
          </p:cNvPicPr>
          <p:nvPr/>
        </p:nvPicPr>
        <p:blipFill>
          <a:blip r:embed="rId5"/>
          <a:srcRect/>
          <a:stretch>
            <a:fillRect/>
          </a:stretch>
        </p:blipFill>
        <p:spPr bwMode="auto">
          <a:xfrm>
            <a:off x="4157663" y="2458179"/>
            <a:ext cx="1957387" cy="1208340"/>
          </a:xfrm>
          <a:prstGeom prst="rect">
            <a:avLst/>
          </a:prstGeom>
          <a:noFill/>
          <a:ln>
            <a:solidFill>
              <a:srgbClr val="0070C0"/>
            </a:solidFill>
          </a:ln>
        </p:spPr>
      </p:pic>
      <p:pic>
        <p:nvPicPr>
          <p:cNvPr id="3078" name="Picture 6" descr="C:\Users\ワンフェス事務局\Pictures\PettyCamera2\2021y02m25d_133605143 (2).jpg"/>
          <p:cNvPicPr>
            <a:picLocks noChangeAspect="1" noChangeArrowheads="1"/>
          </p:cNvPicPr>
          <p:nvPr/>
        </p:nvPicPr>
        <p:blipFill>
          <a:blip r:embed="rId6"/>
          <a:srcRect/>
          <a:stretch>
            <a:fillRect/>
          </a:stretch>
        </p:blipFill>
        <p:spPr bwMode="auto">
          <a:xfrm>
            <a:off x="3965486" y="940087"/>
            <a:ext cx="2024062" cy="1271899"/>
          </a:xfrm>
          <a:prstGeom prst="rect">
            <a:avLst/>
          </a:prstGeom>
          <a:noFill/>
          <a:ln>
            <a:solidFill>
              <a:srgbClr val="0070C0"/>
            </a:solidFill>
          </a:ln>
        </p:spPr>
      </p:pic>
      <p:pic>
        <p:nvPicPr>
          <p:cNvPr id="3079" name="Picture 7" descr="C:\Users\ワンフェス事務局\Pictures\PettyCamera2\2021y02m25d_133636079 (2).jpg"/>
          <p:cNvPicPr>
            <a:picLocks noChangeAspect="1" noChangeArrowheads="1"/>
          </p:cNvPicPr>
          <p:nvPr/>
        </p:nvPicPr>
        <p:blipFill>
          <a:blip r:embed="rId7"/>
          <a:srcRect/>
          <a:stretch>
            <a:fillRect/>
          </a:stretch>
        </p:blipFill>
        <p:spPr bwMode="auto">
          <a:xfrm>
            <a:off x="534989" y="2458179"/>
            <a:ext cx="1943100" cy="1202871"/>
          </a:xfrm>
          <a:prstGeom prst="rect">
            <a:avLst/>
          </a:prstGeom>
          <a:noFill/>
          <a:ln>
            <a:solidFill>
              <a:srgbClr val="0070C0"/>
            </a:solidFill>
          </a:ln>
        </p:spPr>
      </p:pic>
      <p:pic>
        <p:nvPicPr>
          <p:cNvPr id="3080" name="Picture 8" descr="C:\Users\ワンフェス事務局\Pictures\PettyCamera2\2021y02m25d_133754122 (2).jpg"/>
          <p:cNvPicPr>
            <a:picLocks noChangeAspect="1" noChangeArrowheads="1"/>
          </p:cNvPicPr>
          <p:nvPr/>
        </p:nvPicPr>
        <p:blipFill>
          <a:blip r:embed="rId8"/>
          <a:srcRect/>
          <a:stretch>
            <a:fillRect/>
          </a:stretch>
        </p:blipFill>
        <p:spPr bwMode="auto">
          <a:xfrm>
            <a:off x="4157663" y="4076700"/>
            <a:ext cx="2267829" cy="1390650"/>
          </a:xfrm>
          <a:prstGeom prst="rect">
            <a:avLst/>
          </a:prstGeom>
          <a:noFill/>
          <a:ln>
            <a:solidFill>
              <a:srgbClr val="0070C0"/>
            </a:solidFill>
          </a:ln>
        </p:spPr>
      </p:pic>
      <p:pic>
        <p:nvPicPr>
          <p:cNvPr id="3081" name="Picture 9" descr="C:\Users\ワンフェス事務局\Pictures\PettyCamera2\2021y02m25d_133804835 (2).jpg"/>
          <p:cNvPicPr>
            <a:picLocks noChangeAspect="1" noChangeArrowheads="1"/>
          </p:cNvPicPr>
          <p:nvPr/>
        </p:nvPicPr>
        <p:blipFill>
          <a:blip r:embed="rId9"/>
          <a:srcRect/>
          <a:stretch>
            <a:fillRect/>
          </a:stretch>
        </p:blipFill>
        <p:spPr bwMode="auto">
          <a:xfrm>
            <a:off x="7710489" y="2480343"/>
            <a:ext cx="2146857" cy="1347787"/>
          </a:xfrm>
          <a:prstGeom prst="rect">
            <a:avLst/>
          </a:prstGeom>
          <a:noFill/>
        </p:spPr>
      </p:pic>
      <p:pic>
        <p:nvPicPr>
          <p:cNvPr id="3082" name="Picture 10" descr="C:\Users\ワンフェス事務局\Pictures\PettyCamera2\2021y02m25d_133837126 (2).jpg"/>
          <p:cNvPicPr>
            <a:picLocks noChangeAspect="1" noChangeArrowheads="1"/>
          </p:cNvPicPr>
          <p:nvPr/>
        </p:nvPicPr>
        <p:blipFill>
          <a:blip r:embed="rId10"/>
          <a:srcRect/>
          <a:stretch>
            <a:fillRect/>
          </a:stretch>
        </p:blipFill>
        <p:spPr bwMode="auto">
          <a:xfrm>
            <a:off x="4157663" y="5889755"/>
            <a:ext cx="2286000" cy="1402609"/>
          </a:xfrm>
          <a:prstGeom prst="rect">
            <a:avLst/>
          </a:prstGeom>
          <a:noFill/>
        </p:spPr>
      </p:pic>
      <p:pic>
        <p:nvPicPr>
          <p:cNvPr id="3083" name="Picture 11" descr="C:\Users\ワンフェス事務局\Pictures\PettyCamera2\2021y02m25d_133827046 (2).jpg"/>
          <p:cNvPicPr>
            <a:picLocks noChangeAspect="1" noChangeArrowheads="1"/>
          </p:cNvPicPr>
          <p:nvPr/>
        </p:nvPicPr>
        <p:blipFill>
          <a:blip r:embed="rId11"/>
          <a:srcRect/>
          <a:stretch>
            <a:fillRect/>
          </a:stretch>
        </p:blipFill>
        <p:spPr bwMode="auto">
          <a:xfrm>
            <a:off x="534989" y="5889755"/>
            <a:ext cx="2132011" cy="1310717"/>
          </a:xfrm>
          <a:prstGeom prst="rect">
            <a:avLst/>
          </a:prstGeom>
          <a:noFill/>
          <a:ln>
            <a:solidFill>
              <a:srgbClr val="0070C0"/>
            </a:solidFill>
          </a:ln>
        </p:spPr>
      </p:pic>
      <p:pic>
        <p:nvPicPr>
          <p:cNvPr id="3084" name="Picture 12" descr="C:\Users\ワンフェス事務局\Pictures\PettyCamera2\2021y02m25d_133329675 (2).jpg"/>
          <p:cNvPicPr>
            <a:picLocks noChangeAspect="1" noChangeArrowheads="1"/>
          </p:cNvPicPr>
          <p:nvPr/>
        </p:nvPicPr>
        <p:blipFill>
          <a:blip r:embed="rId12"/>
          <a:srcRect/>
          <a:stretch>
            <a:fillRect/>
          </a:stretch>
        </p:blipFill>
        <p:spPr bwMode="auto">
          <a:xfrm>
            <a:off x="7814519" y="4076700"/>
            <a:ext cx="2181395" cy="1362075"/>
          </a:xfrm>
          <a:prstGeom prst="rect">
            <a:avLst/>
          </a:prstGeom>
          <a:noFill/>
          <a:ln>
            <a:solidFill>
              <a:srgbClr val="0070C0"/>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9075" y="87315"/>
            <a:ext cx="9934577" cy="501650"/>
          </a:xfrm>
        </p:spPr>
        <p:txBody>
          <a:bodyPr rtlCol="0">
            <a:normAutofit/>
          </a:bodyPr>
          <a:lstStyle/>
          <a:p>
            <a:pPr defTabSz="497605" eaLnBrk="1" fontAlgn="auto" hangingPunct="1">
              <a:spcAft>
                <a:spcPts val="0"/>
              </a:spcAft>
              <a:defRPr/>
            </a:pPr>
            <a:r>
              <a:rPr lang="ja-JP" altLang="en-US" sz="1600" dirty="0" smtClean="0">
                <a:latin typeface="+mn-ea"/>
              </a:rPr>
              <a:t>オンラインプログラム（</a:t>
            </a:r>
            <a:r>
              <a:rPr lang="en-US" altLang="ja-JP" sz="1600" dirty="0" smtClean="0">
                <a:latin typeface="+mn-ea"/>
              </a:rPr>
              <a:t>1</a:t>
            </a:r>
            <a:r>
              <a:rPr lang="ja-JP" altLang="en-US" sz="1600" dirty="0" smtClean="0">
                <a:latin typeface="+mn-ea"/>
              </a:rPr>
              <a:t>）</a:t>
            </a:r>
            <a:endParaRPr lang="ja-JP" altLang="en-US" dirty="0">
              <a:latin typeface="+mn-ea"/>
              <a:ea typeface="+mn-ea"/>
              <a:cs typeface="+mj-cs"/>
            </a:endParaRPr>
          </a:p>
        </p:txBody>
      </p:sp>
      <p:sp>
        <p:nvSpPr>
          <p:cNvPr id="34818"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69F5D122-D816-384D-B450-2E792A61C47D}" type="slidenum">
              <a:rPr lang="ja-JP" altLang="en-US" sz="1100">
                <a:solidFill>
                  <a:srgbClr val="898989"/>
                </a:solidFill>
                <a:latin typeface="ＭＳ Ｐゴシック" charset="0"/>
              </a:rPr>
              <a:pPr/>
              <a:t>11</a:t>
            </a:fld>
            <a:endParaRPr lang="en-US" altLang="ja-JP" sz="1100">
              <a:solidFill>
                <a:srgbClr val="898989"/>
              </a:solidFill>
              <a:latin typeface="ＭＳ Ｐゴシック" charset="0"/>
            </a:endParaRPr>
          </a:p>
        </p:txBody>
      </p:sp>
      <p:sp>
        <p:nvSpPr>
          <p:cNvPr id="34819" name="テキスト ボックス 6"/>
          <p:cNvSpPr txBox="1">
            <a:spLocks noChangeArrowheads="1"/>
          </p:cNvSpPr>
          <p:nvPr/>
        </p:nvSpPr>
        <p:spPr bwMode="auto">
          <a:xfrm>
            <a:off x="219076" y="588965"/>
            <a:ext cx="10379075" cy="80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r>
              <a:rPr lang="ja-JP" altLang="en-US" sz="1400" dirty="0" smtClean="0"/>
              <a:t>視聴者が</a:t>
            </a:r>
            <a:r>
              <a:rPr lang="en-US" sz="1400" dirty="0" smtClean="0"/>
              <a:t>SDGs</a:t>
            </a:r>
            <a:r>
              <a:rPr lang="ja-JP" altLang="en-US" sz="1400" dirty="0" smtClean="0"/>
              <a:t>の理念や国際協力や国際交流への理解を深め、日常生活に活かす一歩につながるような内容のプログラム動画</a:t>
            </a:r>
            <a:endParaRPr lang="en-US" altLang="ja-JP" sz="1400" dirty="0" smtClean="0"/>
          </a:p>
          <a:p>
            <a:pPr eaLnBrk="1" hangingPunct="1"/>
            <a:endParaRPr lang="en-US" altLang="ja-JP" sz="1000" dirty="0" smtClean="0">
              <a:latin typeface="ＭＳ Ｐゴシック" charset="0"/>
            </a:endParaRPr>
          </a:p>
          <a:p>
            <a:pPr eaLnBrk="1" hangingPunct="1"/>
            <a:endParaRPr lang="en-US" altLang="ja-JP" sz="1000" dirty="0">
              <a:latin typeface="ＭＳ Ｐゴシック" charset="0"/>
            </a:endParaRPr>
          </a:p>
          <a:p>
            <a:pPr eaLnBrk="1" hangingPunct="1"/>
            <a:endParaRPr lang="ja-JP" altLang="en-US" sz="1199" dirty="0">
              <a:latin typeface="ＭＳ Ｐゴシック" charset="0"/>
            </a:endParaRPr>
          </a:p>
        </p:txBody>
      </p:sp>
      <p:sp>
        <p:nvSpPr>
          <p:cNvPr id="25618" name="図 2" descr="_02_7920.JPG"/>
          <p:cNvSpPr>
            <a:spLocks noChangeAspect="1"/>
          </p:cNvSpPr>
          <p:nvPr/>
        </p:nvSpPr>
        <p:spPr bwMode="auto">
          <a:xfrm>
            <a:off x="8228015" y="1990727"/>
            <a:ext cx="2052638" cy="1368425"/>
          </a:xfrm>
          <a:prstGeom prst="rect">
            <a:avLst/>
          </a:prstGeom>
          <a:noFill/>
          <a:ln>
            <a:noFill/>
          </a:ln>
        </p:spPr>
        <p:txBody>
          <a:bodyPr lIns="91410" tIns="45706" rIns="91410" bIns="45706"/>
          <a:lstStyle/>
          <a:p>
            <a:pPr defTabSz="496739">
              <a:defRPr/>
            </a:pPr>
            <a:endParaRPr lang="ja-JP" altLang="en-US">
              <a:latin typeface="+mn-ea"/>
              <a:ea typeface="+mn-ea"/>
            </a:endParaRPr>
          </a:p>
        </p:txBody>
      </p:sp>
      <p:sp>
        <p:nvSpPr>
          <p:cNvPr id="25621" name="図 5" descr="_02_7364.JPG"/>
          <p:cNvSpPr>
            <a:spLocks noChangeAspect="1"/>
          </p:cNvSpPr>
          <p:nvPr/>
        </p:nvSpPr>
        <p:spPr bwMode="auto">
          <a:xfrm>
            <a:off x="277815" y="5938838"/>
            <a:ext cx="2052638" cy="1368425"/>
          </a:xfrm>
          <a:prstGeom prst="rect">
            <a:avLst/>
          </a:prstGeom>
          <a:noFill/>
          <a:ln>
            <a:noFill/>
          </a:ln>
        </p:spPr>
        <p:txBody>
          <a:bodyPr lIns="91410" tIns="45706" rIns="91410" bIns="45706"/>
          <a:lstStyle/>
          <a:p>
            <a:pPr defTabSz="496739">
              <a:defRPr/>
            </a:pPr>
            <a:endParaRPr lang="ja-JP" altLang="en-US">
              <a:latin typeface="+mn-ea"/>
              <a:ea typeface="+mn-ea"/>
            </a:endParaRPr>
          </a:p>
        </p:txBody>
      </p:sp>
      <p:sp>
        <p:nvSpPr>
          <p:cNvPr id="11" name="正方形/長方形 10">
            <a:extLst>
              <a:ext uri="{FF2B5EF4-FFF2-40B4-BE49-F238E27FC236}">
                <a16:creationId xmlns="" xmlns:a16="http://schemas.microsoft.com/office/drawing/2014/main" id="{BCEB0D43-7943-41C0-ABFA-F08DCB55C1C6}"/>
              </a:ext>
            </a:extLst>
          </p:cNvPr>
          <p:cNvSpPr/>
          <p:nvPr/>
        </p:nvSpPr>
        <p:spPr>
          <a:xfrm>
            <a:off x="5429250" y="905611"/>
            <a:ext cx="4851403" cy="1046440"/>
          </a:xfrm>
          <a:prstGeom prst="rect">
            <a:avLst/>
          </a:prstGeom>
        </p:spPr>
        <p:txBody>
          <a:bodyPr wrap="square">
            <a:spAutoFit/>
          </a:bodyPr>
          <a:lstStyle/>
          <a:p>
            <a:pPr lvl="0" eaLnBrk="1" hangingPunct="1"/>
            <a:r>
              <a:rPr lang="ja-JP" altLang="en-US" sz="1200" dirty="0" smtClean="0">
                <a:solidFill>
                  <a:prstClr val="black"/>
                </a:solidFill>
                <a:latin typeface="ＭＳ Ｐゴシック" charset="0"/>
              </a:rPr>
              <a:t>■</a:t>
            </a:r>
            <a:r>
              <a:rPr lang="en-US" altLang="ja-JP" sz="1200" dirty="0" smtClean="0">
                <a:latin typeface="ＭＳ Ｐゴシック" charset="0"/>
              </a:rPr>
              <a:t> ECC</a:t>
            </a:r>
            <a:r>
              <a:rPr lang="ja-JP" altLang="en-US" sz="1200" dirty="0" smtClean="0">
                <a:latin typeface="ＭＳ Ｐゴシック" charset="0"/>
              </a:rPr>
              <a:t>国際外語専門学校</a:t>
            </a:r>
            <a:endParaRPr lang="en-US" altLang="ja-JP" sz="1200" dirty="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テーマ： 「旅先フレーズ（買い物・食事で役立つ会話！）」</a:t>
            </a:r>
            <a:endParaRPr lang="en-US" altLang="ja-JP" sz="1000" dirty="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内　容：計</a:t>
            </a:r>
            <a:r>
              <a:rPr lang="en-US" altLang="ja-JP" sz="1000" dirty="0" smtClean="0">
                <a:solidFill>
                  <a:prstClr val="black"/>
                </a:solidFill>
                <a:latin typeface="ＭＳ Ｐゴシック" charset="0"/>
              </a:rPr>
              <a:t>6</a:t>
            </a:r>
            <a:r>
              <a:rPr lang="ja-JP" altLang="en-US" sz="1000" dirty="0" smtClean="0">
                <a:solidFill>
                  <a:prstClr val="black"/>
                </a:solidFill>
                <a:latin typeface="ＭＳ Ｐゴシック" charset="0"/>
              </a:rPr>
              <a:t>つの言語圏（スペイン、ビルマ</a:t>
            </a:r>
            <a:r>
              <a:rPr lang="en-US" altLang="ja-JP" sz="1000" dirty="0" smtClean="0">
                <a:solidFill>
                  <a:prstClr val="black"/>
                </a:solidFill>
                <a:latin typeface="ＭＳ Ｐゴシック" charset="0"/>
              </a:rPr>
              <a:t>【</a:t>
            </a:r>
            <a:r>
              <a:rPr lang="ja-JP" altLang="en-US" sz="1000" dirty="0" smtClean="0">
                <a:solidFill>
                  <a:prstClr val="black"/>
                </a:solidFill>
                <a:latin typeface="ＭＳ Ｐゴシック" charset="0"/>
              </a:rPr>
              <a:t>ミャンマー</a:t>
            </a:r>
            <a:r>
              <a:rPr lang="en-US" altLang="ja-JP" sz="1000" dirty="0" smtClean="0">
                <a:solidFill>
                  <a:prstClr val="black"/>
                </a:solidFill>
                <a:latin typeface="ＭＳ Ｐゴシック" charset="0"/>
              </a:rPr>
              <a:t>】</a:t>
            </a:r>
            <a:r>
              <a:rPr lang="ja-JP" altLang="en-US" sz="1000" dirty="0" smtClean="0">
                <a:solidFill>
                  <a:prstClr val="black"/>
                </a:solidFill>
                <a:latin typeface="ＭＳ Ｐゴシック" charset="0"/>
              </a:rPr>
              <a:t>、フランス、中国、韓国、ベトナム）</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へ行く方、必見！現地での言葉の不安を解消し、旅行（ビジネス・観光）をより快</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適なものにしましょう！ショッピングやレストランでのシーンで役立つ会話フレー</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ズを、当校の留学生が表現します！</a:t>
            </a:r>
            <a:endParaRPr lang="ja-JP" altLang="en-US" sz="1000" dirty="0"/>
          </a:p>
        </p:txBody>
      </p:sp>
      <p:sp>
        <p:nvSpPr>
          <p:cNvPr id="24" name="正方形/長方形 23">
            <a:extLst>
              <a:ext uri="{FF2B5EF4-FFF2-40B4-BE49-F238E27FC236}">
                <a16:creationId xmlns="" xmlns:a16="http://schemas.microsoft.com/office/drawing/2014/main" id="{D914021F-292C-496F-BBA1-DD0C3EE0E026}"/>
              </a:ext>
            </a:extLst>
          </p:cNvPr>
          <p:cNvSpPr/>
          <p:nvPr/>
        </p:nvSpPr>
        <p:spPr>
          <a:xfrm>
            <a:off x="219076" y="4181477"/>
            <a:ext cx="5095874" cy="1046440"/>
          </a:xfrm>
          <a:prstGeom prst="rect">
            <a:avLst/>
          </a:prstGeom>
        </p:spPr>
        <p:txBody>
          <a:bodyPr wrap="square">
            <a:spAutoFit/>
          </a:bodyPr>
          <a:lstStyle/>
          <a:p>
            <a:pPr lvl="0" eaLnBrk="1" hangingPunct="1"/>
            <a:r>
              <a:rPr lang="ja-JP" altLang="en-US" sz="1200" dirty="0" smtClean="0">
                <a:solidFill>
                  <a:prstClr val="black"/>
                </a:solidFill>
                <a:latin typeface="ＭＳ Ｐゴシック" charset="0"/>
              </a:rPr>
              <a:t>■</a:t>
            </a:r>
            <a:r>
              <a:rPr lang="en-US" altLang="ja-JP" sz="1200" dirty="0" smtClean="0">
                <a:latin typeface="ＭＳ Ｐゴシック" charset="0"/>
              </a:rPr>
              <a:t> ECC</a:t>
            </a:r>
            <a:r>
              <a:rPr lang="ja-JP" altLang="en-US" sz="1200" dirty="0" smtClean="0">
                <a:latin typeface="ＭＳ Ｐゴシック" charset="0"/>
              </a:rPr>
              <a:t>国際外語専門学校</a:t>
            </a:r>
            <a:endParaRPr lang="en-US" altLang="ja-JP" sz="1200" dirty="0" smtClean="0">
              <a:latin typeface="ＭＳ Ｐゴシック" charset="0"/>
            </a:endParaRPr>
          </a:p>
          <a:p>
            <a:pPr lvl="0" eaLnBrk="1" hangingPunct="1"/>
            <a:r>
              <a:rPr lang="ja-JP" altLang="en-US" sz="1000" dirty="0" smtClean="0">
                <a:solidFill>
                  <a:prstClr val="black"/>
                </a:solidFill>
                <a:latin typeface="ＭＳ Ｐゴシック" charset="0"/>
              </a:rPr>
              <a:t>テーマ： 「世界オンラインツアー」</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内　容：日本人にとって人気な海外（ハワイ・台湾・フランス・イタリア）の雰囲気を味わってみ</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ませんか？少しでも皆さんが、海外の気分を味わってもらえるように、ステキな海外</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のスポットを集めてみました。当校のトラベルコースと留学生が選んだとっておきのス</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ポットです。</a:t>
            </a:r>
            <a:endParaRPr lang="ja-JP" altLang="en-US" sz="1000" dirty="0"/>
          </a:p>
        </p:txBody>
      </p:sp>
      <p:pic>
        <p:nvPicPr>
          <p:cNvPr id="52227" name="Picture 3" descr="C:\Users\ワンフェス事務局\Pictures\PettyCamera2\2021y02m17d_152126996 (2).jpg"/>
          <p:cNvPicPr>
            <a:picLocks noChangeAspect="1" noChangeArrowheads="1"/>
          </p:cNvPicPr>
          <p:nvPr/>
        </p:nvPicPr>
        <p:blipFill>
          <a:blip r:embed="rId3"/>
          <a:srcRect/>
          <a:stretch>
            <a:fillRect/>
          </a:stretch>
        </p:blipFill>
        <p:spPr bwMode="auto">
          <a:xfrm>
            <a:off x="1098552" y="1990727"/>
            <a:ext cx="3219451" cy="2002686"/>
          </a:xfrm>
          <a:prstGeom prst="rect">
            <a:avLst/>
          </a:prstGeom>
          <a:noFill/>
        </p:spPr>
      </p:pic>
      <p:pic>
        <p:nvPicPr>
          <p:cNvPr id="52228" name="Picture 4" descr="C:\Users\ワンフェス事務局\Pictures\PettyCamera2\2021y02m17d_152657801 (2).jpg"/>
          <p:cNvPicPr>
            <a:picLocks noChangeAspect="1" noChangeArrowheads="1"/>
          </p:cNvPicPr>
          <p:nvPr/>
        </p:nvPicPr>
        <p:blipFill>
          <a:blip r:embed="rId4"/>
          <a:srcRect/>
          <a:stretch>
            <a:fillRect/>
          </a:stretch>
        </p:blipFill>
        <p:spPr bwMode="auto">
          <a:xfrm>
            <a:off x="6434137" y="1927055"/>
            <a:ext cx="3219450" cy="2066358"/>
          </a:xfrm>
          <a:prstGeom prst="rect">
            <a:avLst/>
          </a:prstGeom>
          <a:noFill/>
        </p:spPr>
      </p:pic>
      <p:pic>
        <p:nvPicPr>
          <p:cNvPr id="52229" name="Picture 5" descr="C:\Users\ワンフェス事務局\Pictures\PettyCamera2\2021y02m17d_153135760 (2).jpg"/>
          <p:cNvPicPr>
            <a:picLocks noChangeAspect="1" noChangeArrowheads="1"/>
          </p:cNvPicPr>
          <p:nvPr/>
        </p:nvPicPr>
        <p:blipFill>
          <a:blip r:embed="rId5"/>
          <a:srcRect/>
          <a:stretch>
            <a:fillRect/>
          </a:stretch>
        </p:blipFill>
        <p:spPr bwMode="auto">
          <a:xfrm>
            <a:off x="1098552" y="5181600"/>
            <a:ext cx="3219451" cy="2093522"/>
          </a:xfrm>
          <a:prstGeom prst="rect">
            <a:avLst/>
          </a:prstGeom>
          <a:noFill/>
        </p:spPr>
      </p:pic>
      <p:sp>
        <p:nvSpPr>
          <p:cNvPr id="26" name="正方形/長方形 25"/>
          <p:cNvSpPr/>
          <p:nvPr/>
        </p:nvSpPr>
        <p:spPr>
          <a:xfrm>
            <a:off x="277816" y="905611"/>
            <a:ext cx="5037134" cy="1046440"/>
          </a:xfrm>
          <a:prstGeom prst="rect">
            <a:avLst/>
          </a:prstGeom>
        </p:spPr>
        <p:txBody>
          <a:bodyPr wrap="square">
            <a:spAutoFit/>
          </a:bodyPr>
          <a:lstStyle/>
          <a:p>
            <a:pPr eaLnBrk="1" hangingPunct="1"/>
            <a:r>
              <a:rPr lang="ja-JP" altLang="en-US" sz="1200" dirty="0" smtClean="0">
                <a:latin typeface="ＭＳ Ｐゴシック" charset="0"/>
              </a:rPr>
              <a:t>■</a:t>
            </a:r>
            <a:r>
              <a:rPr lang="en-US" altLang="ja-JP" sz="1200" dirty="0" smtClean="0">
                <a:latin typeface="ＭＳ Ｐゴシック" charset="0"/>
              </a:rPr>
              <a:t>ECC</a:t>
            </a:r>
            <a:r>
              <a:rPr lang="ja-JP" altLang="en-US" sz="1200" dirty="0" smtClean="0">
                <a:latin typeface="ＭＳ Ｐゴシック" charset="0"/>
              </a:rPr>
              <a:t>国際外語専門学校</a:t>
            </a:r>
            <a:endParaRPr lang="en-US" altLang="ja-JP" sz="1200" dirty="0" smtClean="0">
              <a:latin typeface="ＭＳ Ｐゴシック" charset="0"/>
            </a:endParaRPr>
          </a:p>
          <a:p>
            <a:pPr eaLnBrk="1" hangingPunct="1"/>
            <a:r>
              <a:rPr lang="ja-JP" altLang="en-US" sz="1000" dirty="0" smtClean="0">
                <a:latin typeface="ＭＳ Ｐゴシック" charset="0"/>
              </a:rPr>
              <a:t>テーマ：「</a:t>
            </a:r>
            <a:r>
              <a:rPr lang="en-US" altLang="ja-JP" sz="1000" dirty="0" smtClean="0">
                <a:latin typeface="ＭＳ Ｐゴシック" charset="0"/>
              </a:rPr>
              <a:t>WE</a:t>
            </a:r>
            <a:r>
              <a:rPr lang="ja-JP" altLang="en-US" sz="1000" dirty="0" smtClean="0">
                <a:latin typeface="ＭＳ Ｐゴシック" charset="0"/>
              </a:rPr>
              <a:t>　</a:t>
            </a:r>
            <a:r>
              <a:rPr lang="en-US" altLang="ja-JP" sz="1000" dirty="0" smtClean="0">
                <a:latin typeface="ＭＳ Ｐゴシック" charset="0"/>
              </a:rPr>
              <a:t>ARE</a:t>
            </a:r>
            <a:r>
              <a:rPr lang="ja-JP" altLang="en-US" sz="1000" dirty="0" smtClean="0">
                <a:latin typeface="ＭＳ Ｐゴシック" charset="0"/>
              </a:rPr>
              <a:t>　</a:t>
            </a:r>
            <a:r>
              <a:rPr lang="en-US" altLang="ja-JP" sz="1000" dirty="0" smtClean="0">
                <a:latin typeface="ＭＳ Ｐゴシック" charset="0"/>
              </a:rPr>
              <a:t>THE</a:t>
            </a:r>
            <a:r>
              <a:rPr lang="ja-JP" altLang="en-US" sz="1000" dirty="0" smtClean="0">
                <a:latin typeface="ＭＳ Ｐゴシック" charset="0"/>
              </a:rPr>
              <a:t>　</a:t>
            </a:r>
            <a:r>
              <a:rPr lang="en-US" altLang="ja-JP" sz="1000" dirty="0" smtClean="0">
                <a:latin typeface="ＭＳ Ｐゴシック" charset="0"/>
              </a:rPr>
              <a:t>WORLD</a:t>
            </a:r>
            <a:r>
              <a:rPr lang="ja-JP" altLang="en-US" sz="1000" dirty="0" smtClean="0">
                <a:latin typeface="ＭＳ Ｐゴシック" charset="0"/>
              </a:rPr>
              <a:t>：世界中一つになって・・・」</a:t>
            </a:r>
            <a:endParaRPr lang="en-US" altLang="ja-JP" sz="1000" dirty="0" smtClean="0">
              <a:latin typeface="ＭＳ Ｐゴシック" charset="0"/>
            </a:endParaRPr>
          </a:p>
          <a:p>
            <a:pPr eaLnBrk="1" hangingPunct="1"/>
            <a:r>
              <a:rPr lang="ja-JP" altLang="en-US" sz="1000" dirty="0" smtClean="0">
                <a:latin typeface="ＭＳ Ｐゴシック" charset="0"/>
              </a:rPr>
              <a:t>内　容：当校の</a:t>
            </a:r>
            <a:r>
              <a:rPr lang="en-US" altLang="ja-JP" sz="1000" dirty="0" smtClean="0">
                <a:latin typeface="ＭＳ Ｐゴシック" charset="0"/>
              </a:rPr>
              <a:t>75</a:t>
            </a:r>
            <a:r>
              <a:rPr lang="ja-JP" altLang="en-US" sz="1000" dirty="0" smtClean="0">
                <a:latin typeface="ＭＳ Ｐゴシック" charset="0"/>
              </a:rPr>
              <a:t>名　</a:t>
            </a:r>
            <a:r>
              <a:rPr lang="en-US" altLang="ja-JP" sz="1000" dirty="0" smtClean="0">
                <a:latin typeface="ＭＳ Ｐゴシック" charset="0"/>
              </a:rPr>
              <a:t>11</a:t>
            </a:r>
            <a:r>
              <a:rPr lang="ja-JP" altLang="en-US" sz="1000" dirty="0" smtClean="0">
                <a:latin typeface="ＭＳ Ｐゴシック" charset="0"/>
              </a:rPr>
              <a:t>か国の学生による</a:t>
            </a:r>
            <a:r>
              <a:rPr lang="en-US" altLang="ja-JP" sz="1000" dirty="0" smtClean="0">
                <a:latin typeface="ＭＳ Ｐゴシック" charset="0"/>
              </a:rPr>
              <a:t>WE</a:t>
            </a:r>
            <a:r>
              <a:rPr lang="ja-JP" altLang="en-US" sz="1000" dirty="0" smtClean="0">
                <a:latin typeface="ＭＳ Ｐゴシック" charset="0"/>
              </a:rPr>
              <a:t>　</a:t>
            </a:r>
            <a:r>
              <a:rPr lang="en-US" altLang="ja-JP" sz="1000" dirty="0" smtClean="0">
                <a:latin typeface="ＭＳ Ｐゴシック" charset="0"/>
              </a:rPr>
              <a:t>ARE</a:t>
            </a:r>
            <a:r>
              <a:rPr lang="ja-JP" altLang="en-US" sz="1000" dirty="0" smtClean="0">
                <a:latin typeface="ＭＳ Ｐゴシック" charset="0"/>
              </a:rPr>
              <a:t>　</a:t>
            </a:r>
            <a:r>
              <a:rPr lang="en-US" altLang="ja-JP" sz="1000" dirty="0" smtClean="0">
                <a:latin typeface="ＭＳ Ｐゴシック" charset="0"/>
              </a:rPr>
              <a:t>THE</a:t>
            </a:r>
            <a:r>
              <a:rPr lang="ja-JP" altLang="en-US" sz="1000" dirty="0" smtClean="0">
                <a:latin typeface="ＭＳ Ｐゴシック" charset="0"/>
              </a:rPr>
              <a:t>　</a:t>
            </a:r>
            <a:r>
              <a:rPr lang="en-US" altLang="ja-JP" sz="1000" dirty="0" smtClean="0">
                <a:latin typeface="ＭＳ Ｐゴシック" charset="0"/>
              </a:rPr>
              <a:t>WORLD</a:t>
            </a:r>
            <a:r>
              <a:rPr lang="ja-JP" altLang="en-US" sz="1000" dirty="0" smtClean="0">
                <a:latin typeface="ＭＳ Ｐゴシック" charset="0"/>
              </a:rPr>
              <a:t>。</a:t>
            </a:r>
            <a:endParaRPr lang="en-US" altLang="ja-JP" sz="1000" dirty="0" smtClean="0">
              <a:latin typeface="ＭＳ Ｐゴシック" charset="0"/>
            </a:endParaRPr>
          </a:p>
          <a:p>
            <a:pPr eaLnBrk="1" hangingPunct="1"/>
            <a:r>
              <a:rPr lang="ja-JP" altLang="en-US" sz="1000" dirty="0" smtClean="0">
                <a:latin typeface="ＭＳ Ｐゴシック" charset="0"/>
              </a:rPr>
              <a:t>　　　　　笑顔で熱いメッセージを世界中の皆さんに届けたいという気持ちで歌いました。</a:t>
            </a:r>
            <a:endParaRPr lang="en-US" altLang="ja-JP" sz="1000" dirty="0" smtClean="0">
              <a:latin typeface="ＭＳ Ｐゴシック" charset="0"/>
            </a:endParaRPr>
          </a:p>
          <a:p>
            <a:pPr eaLnBrk="1" hangingPunct="1"/>
            <a:r>
              <a:rPr lang="ja-JP" altLang="en-US" sz="1000" dirty="0" smtClean="0">
                <a:latin typeface="ＭＳ Ｐゴシック" charset="0"/>
              </a:rPr>
              <a:t>　　　　　「世界の皆さんが、一つになって輪になって」と願いながら、まずは私たちからつなが</a:t>
            </a:r>
            <a:endParaRPr lang="en-US" altLang="ja-JP" sz="1000" dirty="0" smtClean="0">
              <a:latin typeface="ＭＳ Ｐゴシック" charset="0"/>
            </a:endParaRPr>
          </a:p>
          <a:p>
            <a:pPr eaLnBrk="1" hangingPunct="1"/>
            <a:r>
              <a:rPr lang="ja-JP" altLang="en-US" sz="1000" dirty="0" smtClean="0">
                <a:latin typeface="ＭＳ Ｐゴシック" charset="0"/>
              </a:rPr>
              <a:t>　　　　　りました。世界に響け！私たち笑顔の歌声！」</a:t>
            </a:r>
            <a:endParaRPr lang="en-US" altLang="ja-JP" sz="1000" dirty="0">
              <a:latin typeface="ＭＳ Ｐゴシック" charset="0"/>
            </a:endParaRPr>
          </a:p>
        </p:txBody>
      </p:sp>
      <p:sp>
        <p:nvSpPr>
          <p:cNvPr id="28" name="正方形/長方形 27">
            <a:extLst>
              <a:ext uri="{FF2B5EF4-FFF2-40B4-BE49-F238E27FC236}">
                <a16:creationId xmlns="" xmlns:a16="http://schemas.microsoft.com/office/drawing/2014/main" id="{D914021F-292C-496F-BBA1-DD0C3EE0E026}"/>
              </a:ext>
            </a:extLst>
          </p:cNvPr>
          <p:cNvSpPr/>
          <p:nvPr/>
        </p:nvSpPr>
        <p:spPr>
          <a:xfrm>
            <a:off x="5553075" y="4181477"/>
            <a:ext cx="4727578" cy="892552"/>
          </a:xfrm>
          <a:prstGeom prst="rect">
            <a:avLst/>
          </a:prstGeom>
        </p:spPr>
        <p:txBody>
          <a:bodyPr wrap="square">
            <a:spAutoFit/>
          </a:bodyPr>
          <a:lstStyle/>
          <a:p>
            <a:pPr lvl="0" eaLnBrk="1" hangingPunct="1"/>
            <a:r>
              <a:rPr lang="ja-JP" altLang="en-US" sz="1200" dirty="0" smtClean="0">
                <a:solidFill>
                  <a:prstClr val="black"/>
                </a:solidFill>
                <a:latin typeface="ＭＳ Ｐゴシック" charset="0"/>
              </a:rPr>
              <a:t>■</a:t>
            </a:r>
            <a:r>
              <a:rPr lang="en-US" altLang="ja-JP" sz="1200" dirty="0" smtClean="0">
                <a:latin typeface="ＭＳ Ｐゴシック" charset="0"/>
              </a:rPr>
              <a:t> (</a:t>
            </a:r>
            <a:r>
              <a:rPr lang="ja-JP" altLang="en-US" sz="1200" dirty="0" smtClean="0">
                <a:latin typeface="ＭＳ Ｐゴシック" charset="0"/>
              </a:rPr>
              <a:t>一財）大阪市男女共同参画のまち創出協会</a:t>
            </a:r>
            <a:endParaRPr lang="en-US" altLang="ja-JP" sz="1200" dirty="0" smtClean="0">
              <a:latin typeface="ＭＳ Ｐゴシック" charset="0"/>
            </a:endParaRPr>
          </a:p>
          <a:p>
            <a:pPr lvl="0" eaLnBrk="1" hangingPunct="1"/>
            <a:r>
              <a:rPr lang="ja-JP" altLang="en-US" sz="1000" dirty="0" smtClean="0">
                <a:solidFill>
                  <a:prstClr val="black"/>
                </a:solidFill>
                <a:latin typeface="ＭＳ Ｐゴシック" charset="0"/>
              </a:rPr>
              <a:t>テーマ：あなたがいるしあわせ～家事・育児のワークシェアリング～</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内　容： “あなたがいるしあわせ”を、だれもが感じられるしあわせな社会になりますよ</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うに。文部科学省令和</a:t>
            </a:r>
            <a:r>
              <a:rPr lang="en-US" altLang="ja-JP" sz="1000" dirty="0" smtClean="0">
                <a:solidFill>
                  <a:prstClr val="black"/>
                </a:solidFill>
                <a:latin typeface="ＭＳ Ｐゴシック" charset="0"/>
              </a:rPr>
              <a:t>2</a:t>
            </a:r>
            <a:r>
              <a:rPr lang="ja-JP" altLang="en-US" sz="1000" dirty="0" smtClean="0">
                <a:solidFill>
                  <a:prstClr val="black"/>
                </a:solidFill>
                <a:latin typeface="ＭＳ Ｐゴシック" charset="0"/>
              </a:rPr>
              <a:t>年度「女性の多様なチャレンジに寄り添う学びと社会</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参画支援事業」</a:t>
            </a:r>
            <a:endParaRPr lang="ja-JP" altLang="en-US" sz="1000" dirty="0"/>
          </a:p>
        </p:txBody>
      </p:sp>
      <p:pic>
        <p:nvPicPr>
          <p:cNvPr id="52230" name="Picture 6" descr="C:\Users\ワンフェス事務局\Pictures\PettyCamera2\2021y02m17d_154500910 (2).jpg"/>
          <p:cNvPicPr>
            <a:picLocks noChangeAspect="1" noChangeArrowheads="1"/>
          </p:cNvPicPr>
          <p:nvPr/>
        </p:nvPicPr>
        <p:blipFill>
          <a:blip r:embed="rId6"/>
          <a:srcRect/>
          <a:stretch>
            <a:fillRect/>
          </a:stretch>
        </p:blipFill>
        <p:spPr bwMode="auto">
          <a:xfrm>
            <a:off x="6434137" y="5074029"/>
            <a:ext cx="3390708" cy="2201092"/>
          </a:xfrm>
          <a:prstGeom prst="rect">
            <a:avLst/>
          </a:prstGeom>
          <a:noFill/>
          <a:ln>
            <a:solidFill>
              <a:srgbClr val="0070C0"/>
            </a:solidFill>
          </a:ln>
        </p:spPr>
      </p:pic>
    </p:spTree>
    <p:extLst>
      <p:ext uri="{BB962C8B-B14F-4D97-AF65-F5344CB8AC3E}">
        <p14:creationId xmlns="" xmlns:p14="http://schemas.microsoft.com/office/powerpoint/2010/main" val="2029335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9075" y="87315"/>
            <a:ext cx="9934577" cy="501650"/>
          </a:xfrm>
        </p:spPr>
        <p:txBody>
          <a:bodyPr rtlCol="0">
            <a:normAutofit/>
          </a:bodyPr>
          <a:lstStyle/>
          <a:p>
            <a:pPr defTabSz="497605" eaLnBrk="1" fontAlgn="auto" hangingPunct="1">
              <a:spcAft>
                <a:spcPts val="0"/>
              </a:spcAft>
              <a:defRPr/>
            </a:pPr>
            <a:r>
              <a:rPr lang="ja-JP" altLang="en-US" sz="1600" dirty="0" smtClean="0">
                <a:latin typeface="+mn-ea"/>
              </a:rPr>
              <a:t>オンラインプログラム（</a:t>
            </a:r>
            <a:r>
              <a:rPr lang="en-US" altLang="ja-JP" sz="1600" dirty="0" smtClean="0">
                <a:latin typeface="+mn-ea"/>
              </a:rPr>
              <a:t>2</a:t>
            </a:r>
            <a:r>
              <a:rPr lang="ja-JP" altLang="en-US" sz="1600" dirty="0" smtClean="0">
                <a:latin typeface="+mn-ea"/>
              </a:rPr>
              <a:t>）</a:t>
            </a:r>
            <a:endParaRPr lang="ja-JP" altLang="en-US" dirty="0">
              <a:latin typeface="+mn-ea"/>
              <a:ea typeface="+mn-ea"/>
              <a:cs typeface="+mj-cs"/>
            </a:endParaRPr>
          </a:p>
        </p:txBody>
      </p:sp>
      <p:sp>
        <p:nvSpPr>
          <p:cNvPr id="34818"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69F5D122-D816-384D-B450-2E792A61C47D}" type="slidenum">
              <a:rPr lang="ja-JP" altLang="en-US" sz="1100">
                <a:solidFill>
                  <a:srgbClr val="898989"/>
                </a:solidFill>
                <a:latin typeface="ＭＳ Ｐゴシック" charset="0"/>
              </a:rPr>
              <a:pPr/>
              <a:t>12</a:t>
            </a:fld>
            <a:endParaRPr lang="en-US" altLang="ja-JP" sz="1100">
              <a:solidFill>
                <a:srgbClr val="898989"/>
              </a:solidFill>
              <a:latin typeface="ＭＳ Ｐゴシック" charset="0"/>
            </a:endParaRPr>
          </a:p>
        </p:txBody>
      </p:sp>
      <p:sp>
        <p:nvSpPr>
          <p:cNvPr id="25618" name="図 2" descr="_02_7920.JPG"/>
          <p:cNvSpPr>
            <a:spLocks noChangeAspect="1"/>
          </p:cNvSpPr>
          <p:nvPr/>
        </p:nvSpPr>
        <p:spPr bwMode="auto">
          <a:xfrm>
            <a:off x="8228015" y="1990727"/>
            <a:ext cx="2052638" cy="1368425"/>
          </a:xfrm>
          <a:prstGeom prst="rect">
            <a:avLst/>
          </a:prstGeom>
          <a:noFill/>
          <a:ln>
            <a:noFill/>
          </a:ln>
        </p:spPr>
        <p:txBody>
          <a:bodyPr lIns="91410" tIns="45706" rIns="91410" bIns="45706"/>
          <a:lstStyle/>
          <a:p>
            <a:pPr defTabSz="496739">
              <a:defRPr/>
            </a:pPr>
            <a:endParaRPr lang="ja-JP" altLang="en-US">
              <a:latin typeface="+mn-ea"/>
              <a:ea typeface="+mn-ea"/>
            </a:endParaRPr>
          </a:p>
        </p:txBody>
      </p:sp>
      <p:sp>
        <p:nvSpPr>
          <p:cNvPr id="25621" name="図 5" descr="_02_7364.JPG"/>
          <p:cNvSpPr>
            <a:spLocks noChangeAspect="1"/>
          </p:cNvSpPr>
          <p:nvPr/>
        </p:nvSpPr>
        <p:spPr bwMode="auto">
          <a:xfrm>
            <a:off x="277815" y="5938838"/>
            <a:ext cx="2052638" cy="1368425"/>
          </a:xfrm>
          <a:prstGeom prst="rect">
            <a:avLst/>
          </a:prstGeom>
          <a:noFill/>
          <a:ln>
            <a:noFill/>
          </a:ln>
        </p:spPr>
        <p:txBody>
          <a:bodyPr lIns="91410" tIns="45706" rIns="91410" bIns="45706"/>
          <a:lstStyle/>
          <a:p>
            <a:pPr defTabSz="496739">
              <a:defRPr/>
            </a:pPr>
            <a:endParaRPr lang="ja-JP" altLang="en-US">
              <a:latin typeface="+mn-ea"/>
              <a:ea typeface="+mn-ea"/>
            </a:endParaRPr>
          </a:p>
        </p:txBody>
      </p:sp>
      <p:sp>
        <p:nvSpPr>
          <p:cNvPr id="11" name="正方形/長方形 10">
            <a:extLst>
              <a:ext uri="{FF2B5EF4-FFF2-40B4-BE49-F238E27FC236}">
                <a16:creationId xmlns="" xmlns:a16="http://schemas.microsoft.com/office/drawing/2014/main" id="{BCEB0D43-7943-41C0-ABFA-F08DCB55C1C6}"/>
              </a:ext>
            </a:extLst>
          </p:cNvPr>
          <p:cNvSpPr/>
          <p:nvPr/>
        </p:nvSpPr>
        <p:spPr>
          <a:xfrm>
            <a:off x="277815" y="905611"/>
            <a:ext cx="4851403" cy="892552"/>
          </a:xfrm>
          <a:prstGeom prst="rect">
            <a:avLst/>
          </a:prstGeom>
        </p:spPr>
        <p:txBody>
          <a:bodyPr wrap="square">
            <a:spAutoFit/>
          </a:bodyPr>
          <a:lstStyle/>
          <a:p>
            <a:pPr lvl="0" eaLnBrk="1" hangingPunct="1"/>
            <a:r>
              <a:rPr lang="ja-JP" altLang="en-US" sz="1200" dirty="0" smtClean="0">
                <a:solidFill>
                  <a:prstClr val="black"/>
                </a:solidFill>
                <a:latin typeface="ＭＳ Ｐゴシック" charset="0"/>
              </a:rPr>
              <a:t>■</a:t>
            </a:r>
            <a:r>
              <a:rPr lang="en-US" altLang="ja-JP" sz="1200" dirty="0" smtClean="0">
                <a:latin typeface="ＭＳ Ｐゴシック" charset="0"/>
              </a:rPr>
              <a:t> </a:t>
            </a:r>
            <a:r>
              <a:rPr lang="ja-JP" altLang="en-US" sz="1200" dirty="0" smtClean="0">
                <a:latin typeface="ＭＳ Ｐゴシック" charset="0"/>
              </a:rPr>
              <a:t>（特活）パレスチナ子どものキャンペーン</a:t>
            </a:r>
            <a:endParaRPr lang="en-US" altLang="ja-JP" sz="1200" dirty="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テーマ： 「レバノン、コロナ禍で苦しむパレスチナ難民の現状」 </a:t>
            </a:r>
            <a:endParaRPr lang="en-US" altLang="ja-JP" sz="1000" dirty="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内　容：いま、コロナ禍において難民の生活は困窮を極めています。私たち一人ひとりが</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できることを一緒に考えてみませんか？レバノンで生きるパレスチナ難民の現状</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と生命を支える活動について報告します。</a:t>
            </a:r>
            <a:endParaRPr lang="ja-JP" altLang="en-US" sz="1000" dirty="0"/>
          </a:p>
        </p:txBody>
      </p:sp>
      <p:sp>
        <p:nvSpPr>
          <p:cNvPr id="28" name="正方形/長方形 27">
            <a:extLst>
              <a:ext uri="{FF2B5EF4-FFF2-40B4-BE49-F238E27FC236}">
                <a16:creationId xmlns="" xmlns:a16="http://schemas.microsoft.com/office/drawing/2014/main" id="{D914021F-292C-496F-BBA1-DD0C3EE0E026}"/>
              </a:ext>
            </a:extLst>
          </p:cNvPr>
          <p:cNvSpPr/>
          <p:nvPr/>
        </p:nvSpPr>
        <p:spPr>
          <a:xfrm>
            <a:off x="277815" y="4181477"/>
            <a:ext cx="4876800" cy="892552"/>
          </a:xfrm>
          <a:prstGeom prst="rect">
            <a:avLst/>
          </a:prstGeom>
        </p:spPr>
        <p:txBody>
          <a:bodyPr wrap="square">
            <a:spAutoFit/>
          </a:bodyPr>
          <a:lstStyle/>
          <a:p>
            <a:pPr lvl="0" eaLnBrk="1" hangingPunct="1"/>
            <a:r>
              <a:rPr lang="ja-JP" altLang="en-US" sz="1200" dirty="0" smtClean="0">
                <a:solidFill>
                  <a:prstClr val="black"/>
                </a:solidFill>
                <a:latin typeface="ＭＳ Ｐゴシック" charset="0"/>
              </a:rPr>
              <a:t>■</a:t>
            </a:r>
            <a:r>
              <a:rPr lang="ja-JP" altLang="en-US" sz="1200" dirty="0" smtClean="0">
                <a:latin typeface="ＭＳ Ｐゴシック" charset="0"/>
              </a:rPr>
              <a:t>国際通貨基金アジア太平洋地域事務所</a:t>
            </a:r>
            <a:endParaRPr lang="en-US" altLang="ja-JP" sz="1200" dirty="0" smtClean="0">
              <a:latin typeface="ＭＳ Ｐゴシック" charset="0"/>
            </a:endParaRPr>
          </a:p>
          <a:p>
            <a:pPr lvl="0" eaLnBrk="1" hangingPunct="1"/>
            <a:r>
              <a:rPr lang="ja-JP" altLang="en-US" sz="1000" dirty="0" smtClean="0">
                <a:solidFill>
                  <a:prstClr val="black"/>
                </a:solidFill>
                <a:latin typeface="ＭＳ Ｐゴシック" charset="0"/>
              </a:rPr>
              <a:t>テーマ： 「</a:t>
            </a:r>
            <a:r>
              <a:rPr lang="en-US" altLang="ja-JP" sz="1000" dirty="0" smtClean="0">
                <a:solidFill>
                  <a:prstClr val="black"/>
                </a:solidFill>
                <a:latin typeface="ＭＳ Ｐゴシック" charset="0"/>
              </a:rPr>
              <a:t>~</a:t>
            </a:r>
            <a:r>
              <a:rPr lang="ja-JP" altLang="en-US" sz="1000" dirty="0" smtClean="0">
                <a:solidFill>
                  <a:prstClr val="black"/>
                </a:solidFill>
                <a:latin typeface="ＭＳ Ｐゴシック" charset="0"/>
              </a:rPr>
              <a:t>より強靭な世界経済を築くために</a:t>
            </a:r>
            <a:r>
              <a:rPr lang="en-US" altLang="ja-JP" sz="1000" dirty="0" smtClean="0">
                <a:solidFill>
                  <a:prstClr val="black"/>
                </a:solidFill>
                <a:latin typeface="ＭＳ Ｐゴシック" charset="0"/>
              </a:rPr>
              <a:t>~ </a:t>
            </a:r>
            <a:r>
              <a:rPr lang="ja-JP" altLang="en-US" sz="1000" dirty="0" smtClean="0">
                <a:solidFill>
                  <a:prstClr val="black"/>
                </a:solidFill>
                <a:latin typeface="ＭＳ Ｐゴシック" charset="0"/>
              </a:rPr>
              <a:t>国際通貨基金（</a:t>
            </a:r>
            <a:r>
              <a:rPr lang="en-US" altLang="ja-JP" sz="1000" dirty="0" smtClean="0">
                <a:solidFill>
                  <a:prstClr val="black"/>
                </a:solidFill>
                <a:latin typeface="ＭＳ Ｐゴシック" charset="0"/>
              </a:rPr>
              <a:t>IMF)</a:t>
            </a:r>
            <a:r>
              <a:rPr lang="ja-JP" altLang="en-US" sz="1000" dirty="0" smtClean="0">
                <a:solidFill>
                  <a:prstClr val="black"/>
                </a:solidFill>
                <a:latin typeface="ＭＳ Ｐゴシック" charset="0"/>
              </a:rPr>
              <a:t>が取り組んでいること」</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内　容：国際通貨基金（</a:t>
            </a:r>
            <a:r>
              <a:rPr lang="en-US" altLang="ja-JP" sz="1000" dirty="0" smtClean="0">
                <a:solidFill>
                  <a:prstClr val="black"/>
                </a:solidFill>
                <a:latin typeface="ＭＳ Ｐゴシック" charset="0"/>
              </a:rPr>
              <a:t>IMF</a:t>
            </a:r>
            <a:r>
              <a:rPr lang="ja-JP" altLang="en-US" sz="1000" dirty="0" smtClean="0">
                <a:solidFill>
                  <a:prstClr val="black"/>
                </a:solidFill>
                <a:latin typeface="ＭＳ Ｐゴシック" charset="0"/>
              </a:rPr>
              <a:t>）とは、いったいどんな国際機関なのでしょう。素朴な疑問にお</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答えするため、</a:t>
            </a:r>
            <a:r>
              <a:rPr lang="en-US" altLang="ja-JP" sz="1000" dirty="0" smtClean="0">
                <a:solidFill>
                  <a:prstClr val="black"/>
                </a:solidFill>
                <a:latin typeface="ＭＳ Ｐゴシック" charset="0"/>
              </a:rPr>
              <a:t>IMF</a:t>
            </a:r>
            <a:r>
              <a:rPr lang="ja-JP" altLang="en-US" sz="1000" dirty="0" smtClean="0">
                <a:solidFill>
                  <a:prstClr val="black"/>
                </a:solidFill>
                <a:latin typeface="ＭＳ Ｐゴシック" charset="0"/>
              </a:rPr>
              <a:t>がいま、より強靭な世界経済を築くために取り組んでいること</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を、アニメーション動画などを使ってご紹介します。</a:t>
            </a:r>
            <a:endParaRPr lang="ja-JP" altLang="en-US" sz="1000" dirty="0"/>
          </a:p>
        </p:txBody>
      </p:sp>
      <p:pic>
        <p:nvPicPr>
          <p:cNvPr id="83972" name="Picture 4" descr="C:\Users\ワンフェス事務局\Pictures\PettyCamera2\2021y02m17d_160603251 (2).jpg"/>
          <p:cNvPicPr>
            <a:picLocks noChangeAspect="1" noChangeArrowheads="1"/>
          </p:cNvPicPr>
          <p:nvPr/>
        </p:nvPicPr>
        <p:blipFill>
          <a:blip r:embed="rId3"/>
          <a:srcRect/>
          <a:stretch>
            <a:fillRect/>
          </a:stretch>
        </p:blipFill>
        <p:spPr bwMode="auto">
          <a:xfrm>
            <a:off x="277815" y="1798163"/>
            <a:ext cx="3171316" cy="1870929"/>
          </a:xfrm>
          <a:prstGeom prst="rect">
            <a:avLst/>
          </a:prstGeom>
          <a:noFill/>
          <a:ln>
            <a:solidFill>
              <a:srgbClr val="0070C0"/>
            </a:solidFill>
          </a:ln>
        </p:spPr>
      </p:pic>
      <p:pic>
        <p:nvPicPr>
          <p:cNvPr id="83973" name="Picture 5" descr="C:\Users\ワンフェス事務局\Pictures\PettyCamera2\2021y02m17d_160904330 (2).jpg"/>
          <p:cNvPicPr>
            <a:picLocks noChangeAspect="1" noChangeArrowheads="1"/>
          </p:cNvPicPr>
          <p:nvPr/>
        </p:nvPicPr>
        <p:blipFill>
          <a:blip r:embed="rId4"/>
          <a:srcRect/>
          <a:stretch>
            <a:fillRect/>
          </a:stretch>
        </p:blipFill>
        <p:spPr bwMode="auto">
          <a:xfrm>
            <a:off x="277815" y="5074029"/>
            <a:ext cx="3401349" cy="2124323"/>
          </a:xfrm>
          <a:prstGeom prst="rect">
            <a:avLst/>
          </a:prstGeom>
          <a:noFill/>
        </p:spPr>
      </p:pic>
      <p:sp>
        <p:nvSpPr>
          <p:cNvPr id="14" name="正方形/長方形 13"/>
          <p:cNvSpPr/>
          <p:nvPr/>
        </p:nvSpPr>
        <p:spPr>
          <a:xfrm>
            <a:off x="5314950" y="905611"/>
            <a:ext cx="5037134" cy="738664"/>
          </a:xfrm>
          <a:prstGeom prst="rect">
            <a:avLst/>
          </a:prstGeom>
        </p:spPr>
        <p:txBody>
          <a:bodyPr wrap="square">
            <a:spAutoFit/>
          </a:bodyPr>
          <a:lstStyle/>
          <a:p>
            <a:pPr eaLnBrk="1" hangingPunct="1"/>
            <a:r>
              <a:rPr lang="ja-JP" altLang="en-US" sz="1200" dirty="0" smtClean="0">
                <a:latin typeface="ＭＳ Ｐゴシック" charset="0"/>
              </a:rPr>
              <a:t>■大阪府協同組合・非営利協同セクター連絡協議会</a:t>
            </a:r>
            <a:endParaRPr lang="en-US" altLang="ja-JP" sz="1200" dirty="0" smtClean="0">
              <a:latin typeface="ＭＳ Ｐゴシック" charset="0"/>
            </a:endParaRPr>
          </a:p>
          <a:p>
            <a:pPr eaLnBrk="1" hangingPunct="1"/>
            <a:r>
              <a:rPr lang="ja-JP" altLang="en-US" sz="1000" dirty="0" smtClean="0">
                <a:latin typeface="ＭＳ Ｐゴシック" charset="0"/>
              </a:rPr>
              <a:t>テーマ：コロナ禍でのＳＤＧｓの取組み</a:t>
            </a:r>
            <a:endParaRPr lang="en-US" altLang="ja-JP" sz="1000" dirty="0" smtClean="0">
              <a:latin typeface="ＭＳ Ｐゴシック" charset="0"/>
            </a:endParaRPr>
          </a:p>
          <a:p>
            <a:pPr eaLnBrk="1" hangingPunct="1"/>
            <a:r>
              <a:rPr lang="ja-JP" altLang="en-US" sz="1000" dirty="0" smtClean="0">
                <a:latin typeface="ＭＳ Ｐゴシック" charset="0"/>
              </a:rPr>
              <a:t>内　容：ＳＤＧｓ市民社会ネットワーク 新田 英理子 事務局長による講演、大阪の協同組合・</a:t>
            </a:r>
            <a:endParaRPr lang="en-US" altLang="ja-JP" sz="1000" dirty="0" smtClean="0">
              <a:latin typeface="ＭＳ Ｐゴシック" charset="0"/>
            </a:endParaRPr>
          </a:p>
          <a:p>
            <a:pPr eaLnBrk="1" hangingPunct="1"/>
            <a:r>
              <a:rPr lang="ja-JP" altLang="en-US" sz="1000" dirty="0" smtClean="0">
                <a:latin typeface="ＭＳ Ｐゴシック" charset="0"/>
              </a:rPr>
              <a:t>　　　　　ＮＰＯによるＳＤＧｓの取組み報告、クロストークを行います。</a:t>
            </a:r>
            <a:endParaRPr lang="en-US" altLang="ja-JP" sz="1000" dirty="0">
              <a:latin typeface="ＭＳ Ｐゴシック" charset="0"/>
            </a:endParaRPr>
          </a:p>
        </p:txBody>
      </p:sp>
      <p:pic>
        <p:nvPicPr>
          <p:cNvPr id="15" name="Picture 2" descr="C:\Users\ワンフェス事務局\Pictures\PettyCamera2\2021y02m17d_161238181 (2).jpg"/>
          <p:cNvPicPr>
            <a:picLocks noChangeAspect="1" noChangeArrowheads="1"/>
          </p:cNvPicPr>
          <p:nvPr/>
        </p:nvPicPr>
        <p:blipFill>
          <a:blip r:embed="rId5"/>
          <a:srcRect/>
          <a:stretch>
            <a:fillRect/>
          </a:stretch>
        </p:blipFill>
        <p:spPr bwMode="auto">
          <a:xfrm>
            <a:off x="6165852" y="1644275"/>
            <a:ext cx="2996065" cy="2297867"/>
          </a:xfrm>
          <a:prstGeom prst="rect">
            <a:avLst/>
          </a:prstGeom>
          <a:noFill/>
          <a:ln>
            <a:solidFill>
              <a:srgbClr val="0070C0"/>
            </a:solidFill>
          </a:ln>
        </p:spPr>
      </p:pic>
      <p:sp>
        <p:nvSpPr>
          <p:cNvPr id="16" name="正方形/長方形 15">
            <a:extLst>
              <a:ext uri="{FF2B5EF4-FFF2-40B4-BE49-F238E27FC236}">
                <a16:creationId xmlns="" xmlns:a16="http://schemas.microsoft.com/office/drawing/2014/main" id="{D914021F-292C-496F-BBA1-DD0C3EE0E026}"/>
              </a:ext>
            </a:extLst>
          </p:cNvPr>
          <p:cNvSpPr/>
          <p:nvPr/>
        </p:nvSpPr>
        <p:spPr>
          <a:xfrm>
            <a:off x="5314950" y="4335365"/>
            <a:ext cx="5095874" cy="738664"/>
          </a:xfrm>
          <a:prstGeom prst="rect">
            <a:avLst/>
          </a:prstGeom>
        </p:spPr>
        <p:txBody>
          <a:bodyPr wrap="square">
            <a:spAutoFit/>
          </a:bodyPr>
          <a:lstStyle/>
          <a:p>
            <a:pPr lvl="0" eaLnBrk="1" hangingPunct="1"/>
            <a:r>
              <a:rPr lang="ja-JP" altLang="en-US" sz="1200" dirty="0" smtClean="0">
                <a:solidFill>
                  <a:prstClr val="black"/>
                </a:solidFill>
                <a:latin typeface="ＭＳ Ｐゴシック" charset="0"/>
              </a:rPr>
              <a:t>■</a:t>
            </a:r>
            <a:r>
              <a:rPr lang="ja-JP" altLang="en-US" sz="1200" dirty="0" smtClean="0">
                <a:latin typeface="ＭＳ Ｐゴシック" charset="0"/>
              </a:rPr>
              <a:t>ツナミクラフト</a:t>
            </a:r>
            <a:endParaRPr lang="en-US" altLang="ja-JP" sz="1200" dirty="0" smtClean="0">
              <a:latin typeface="ＭＳ Ｐゴシック" charset="0"/>
            </a:endParaRPr>
          </a:p>
          <a:p>
            <a:pPr lvl="0" eaLnBrk="1" hangingPunct="1"/>
            <a:r>
              <a:rPr lang="ja-JP" altLang="en-US" sz="1000" dirty="0" smtClean="0">
                <a:solidFill>
                  <a:prstClr val="black"/>
                </a:solidFill>
                <a:latin typeface="ＭＳ Ｐゴシック" charset="0"/>
              </a:rPr>
              <a:t>テーマ：ツナミクラフト　オンラインブース</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内　容：ワンフェスのブースを動画で再現</a:t>
            </a:r>
            <a:r>
              <a:rPr lang="en-US" altLang="ja-JP" sz="1000" dirty="0" smtClean="0">
                <a:solidFill>
                  <a:prstClr val="black"/>
                </a:solidFill>
                <a:latin typeface="ＭＳ Ｐゴシック" charset="0"/>
              </a:rPr>
              <a:t>!!  </a:t>
            </a:r>
            <a:r>
              <a:rPr lang="ja-JP" altLang="en-US" sz="1000" dirty="0" smtClean="0">
                <a:solidFill>
                  <a:prstClr val="black"/>
                </a:solidFill>
                <a:latin typeface="ＭＳ Ｐゴシック" charset="0"/>
              </a:rPr>
              <a:t>さをり織り、トラを守るコーヒー、スタディツアーな</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ど、ツナミクラフトの様々な活動をぎゅぎゅっと</a:t>
            </a:r>
            <a:r>
              <a:rPr lang="en-US" altLang="ja-JP" sz="1000" dirty="0" smtClean="0">
                <a:solidFill>
                  <a:prstClr val="black"/>
                </a:solidFill>
                <a:latin typeface="ＭＳ Ｐゴシック" charset="0"/>
              </a:rPr>
              <a:t>7</a:t>
            </a:r>
            <a:r>
              <a:rPr lang="ja-JP" altLang="en-US" sz="1000" dirty="0" smtClean="0">
                <a:solidFill>
                  <a:prstClr val="black"/>
                </a:solidFill>
                <a:latin typeface="ＭＳ Ｐゴシック" charset="0"/>
              </a:rPr>
              <a:t>分</a:t>
            </a:r>
            <a:r>
              <a:rPr lang="en-US" altLang="ja-JP" sz="1000" dirty="0" smtClean="0">
                <a:solidFill>
                  <a:prstClr val="black"/>
                </a:solidFill>
                <a:latin typeface="ＭＳ Ｐゴシック" charset="0"/>
              </a:rPr>
              <a:t>50</a:t>
            </a:r>
            <a:r>
              <a:rPr lang="ja-JP" altLang="en-US" sz="1000" dirty="0" smtClean="0">
                <a:solidFill>
                  <a:prstClr val="black"/>
                </a:solidFill>
                <a:latin typeface="ＭＳ Ｐゴシック" charset="0"/>
              </a:rPr>
              <a:t>秒にまとめました。</a:t>
            </a:r>
            <a:endParaRPr lang="ja-JP" altLang="en-US" sz="1000" dirty="0"/>
          </a:p>
        </p:txBody>
      </p:sp>
      <p:pic>
        <p:nvPicPr>
          <p:cNvPr id="17" name="Picture 3" descr="C:\Users\ワンフェス事務局\Pictures\PettyCamera2\2021y02m17d_161632444 (2).jpg"/>
          <p:cNvPicPr>
            <a:picLocks noChangeAspect="1" noChangeArrowheads="1"/>
          </p:cNvPicPr>
          <p:nvPr/>
        </p:nvPicPr>
        <p:blipFill>
          <a:blip r:embed="rId6"/>
          <a:srcRect/>
          <a:stretch>
            <a:fillRect/>
          </a:stretch>
        </p:blipFill>
        <p:spPr bwMode="auto">
          <a:xfrm>
            <a:off x="6165852" y="5074029"/>
            <a:ext cx="3266779" cy="2053850"/>
          </a:xfrm>
          <a:prstGeom prst="rect">
            <a:avLst/>
          </a:prstGeom>
          <a:noFill/>
        </p:spPr>
      </p:pic>
    </p:spTree>
    <p:extLst>
      <p:ext uri="{BB962C8B-B14F-4D97-AF65-F5344CB8AC3E}">
        <p14:creationId xmlns="" xmlns:p14="http://schemas.microsoft.com/office/powerpoint/2010/main" val="2029335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9075" y="87315"/>
            <a:ext cx="9934577" cy="501650"/>
          </a:xfrm>
        </p:spPr>
        <p:txBody>
          <a:bodyPr rtlCol="0">
            <a:normAutofit/>
          </a:bodyPr>
          <a:lstStyle/>
          <a:p>
            <a:pPr defTabSz="497605" eaLnBrk="1" fontAlgn="auto" hangingPunct="1">
              <a:spcAft>
                <a:spcPts val="0"/>
              </a:spcAft>
              <a:defRPr/>
            </a:pPr>
            <a:r>
              <a:rPr lang="ja-JP" altLang="en-US" sz="1600" dirty="0" smtClean="0">
                <a:latin typeface="+mn-ea"/>
              </a:rPr>
              <a:t>オンラインプログラム（</a:t>
            </a:r>
            <a:r>
              <a:rPr lang="en-US" altLang="ja-JP" sz="1600" dirty="0" smtClean="0">
                <a:latin typeface="+mn-ea"/>
              </a:rPr>
              <a:t>3</a:t>
            </a:r>
            <a:r>
              <a:rPr lang="ja-JP" altLang="en-US" sz="1600" dirty="0" smtClean="0">
                <a:latin typeface="+mn-ea"/>
              </a:rPr>
              <a:t>）</a:t>
            </a:r>
            <a:endParaRPr lang="ja-JP" altLang="en-US" dirty="0">
              <a:latin typeface="+mn-ea"/>
              <a:ea typeface="+mn-ea"/>
              <a:cs typeface="+mj-cs"/>
            </a:endParaRPr>
          </a:p>
        </p:txBody>
      </p:sp>
      <p:sp>
        <p:nvSpPr>
          <p:cNvPr id="34818"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69F5D122-D816-384D-B450-2E792A61C47D}" type="slidenum">
              <a:rPr lang="ja-JP" altLang="en-US" sz="1100">
                <a:solidFill>
                  <a:srgbClr val="898989"/>
                </a:solidFill>
                <a:latin typeface="ＭＳ Ｐゴシック" charset="0"/>
              </a:rPr>
              <a:pPr/>
              <a:t>13</a:t>
            </a:fld>
            <a:endParaRPr lang="en-US" altLang="ja-JP" sz="1100">
              <a:solidFill>
                <a:srgbClr val="898989"/>
              </a:solidFill>
              <a:latin typeface="ＭＳ Ｐゴシック" charset="0"/>
            </a:endParaRPr>
          </a:p>
        </p:txBody>
      </p:sp>
      <p:sp>
        <p:nvSpPr>
          <p:cNvPr id="25618" name="図 2" descr="_02_7920.JPG"/>
          <p:cNvSpPr>
            <a:spLocks noChangeAspect="1"/>
          </p:cNvSpPr>
          <p:nvPr/>
        </p:nvSpPr>
        <p:spPr bwMode="auto">
          <a:xfrm>
            <a:off x="8228015" y="1990727"/>
            <a:ext cx="2052638" cy="1368425"/>
          </a:xfrm>
          <a:prstGeom prst="rect">
            <a:avLst/>
          </a:prstGeom>
          <a:noFill/>
          <a:ln>
            <a:noFill/>
          </a:ln>
        </p:spPr>
        <p:txBody>
          <a:bodyPr lIns="91410" tIns="45706" rIns="91410" bIns="45706"/>
          <a:lstStyle/>
          <a:p>
            <a:pPr defTabSz="496739">
              <a:defRPr/>
            </a:pPr>
            <a:endParaRPr lang="ja-JP" altLang="en-US">
              <a:latin typeface="+mn-ea"/>
              <a:ea typeface="+mn-ea"/>
            </a:endParaRPr>
          </a:p>
        </p:txBody>
      </p:sp>
      <p:sp>
        <p:nvSpPr>
          <p:cNvPr id="25621" name="図 5" descr="_02_7364.JPG"/>
          <p:cNvSpPr>
            <a:spLocks noChangeAspect="1"/>
          </p:cNvSpPr>
          <p:nvPr/>
        </p:nvSpPr>
        <p:spPr bwMode="auto">
          <a:xfrm>
            <a:off x="277815" y="5938838"/>
            <a:ext cx="2052638" cy="1368425"/>
          </a:xfrm>
          <a:prstGeom prst="rect">
            <a:avLst/>
          </a:prstGeom>
          <a:noFill/>
          <a:ln>
            <a:noFill/>
          </a:ln>
        </p:spPr>
        <p:txBody>
          <a:bodyPr lIns="91410" tIns="45706" rIns="91410" bIns="45706"/>
          <a:lstStyle/>
          <a:p>
            <a:pPr defTabSz="496739">
              <a:defRPr/>
            </a:pPr>
            <a:endParaRPr lang="ja-JP" altLang="en-US">
              <a:latin typeface="+mn-ea"/>
              <a:ea typeface="+mn-ea"/>
            </a:endParaRPr>
          </a:p>
        </p:txBody>
      </p:sp>
      <p:sp>
        <p:nvSpPr>
          <p:cNvPr id="11" name="正方形/長方形 10">
            <a:extLst>
              <a:ext uri="{FF2B5EF4-FFF2-40B4-BE49-F238E27FC236}">
                <a16:creationId xmlns="" xmlns:a16="http://schemas.microsoft.com/office/drawing/2014/main" id="{BCEB0D43-7943-41C0-ABFA-F08DCB55C1C6}"/>
              </a:ext>
            </a:extLst>
          </p:cNvPr>
          <p:cNvSpPr/>
          <p:nvPr/>
        </p:nvSpPr>
        <p:spPr>
          <a:xfrm>
            <a:off x="277815" y="781050"/>
            <a:ext cx="4851403" cy="1046440"/>
          </a:xfrm>
          <a:prstGeom prst="rect">
            <a:avLst/>
          </a:prstGeom>
        </p:spPr>
        <p:txBody>
          <a:bodyPr wrap="square">
            <a:spAutoFit/>
          </a:bodyPr>
          <a:lstStyle/>
          <a:p>
            <a:pPr lvl="0" eaLnBrk="1" hangingPunct="1"/>
            <a:r>
              <a:rPr lang="ja-JP" altLang="en-US" sz="1200" dirty="0" smtClean="0">
                <a:solidFill>
                  <a:prstClr val="black"/>
                </a:solidFill>
                <a:latin typeface="ＭＳ Ｐゴシック" charset="0"/>
              </a:rPr>
              <a:t>■</a:t>
            </a:r>
            <a:r>
              <a:rPr lang="en-US" altLang="ja-JP" sz="1200" dirty="0" smtClean="0">
                <a:latin typeface="ＭＳ Ｐゴシック" charset="0"/>
              </a:rPr>
              <a:t> </a:t>
            </a:r>
            <a:r>
              <a:rPr lang="ja-JP" altLang="en-US" sz="1200" dirty="0" smtClean="0">
                <a:latin typeface="ＭＳ Ｐゴシック" charset="0"/>
              </a:rPr>
              <a:t>（独）国際協力機構関西センター</a:t>
            </a:r>
            <a:endParaRPr lang="en-US" altLang="ja-JP" sz="1200" dirty="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テーマ： </a:t>
            </a:r>
            <a:r>
              <a:rPr lang="en-US" altLang="ja-JP" sz="1000" dirty="0" smtClean="0">
                <a:solidFill>
                  <a:prstClr val="black"/>
                </a:solidFill>
                <a:latin typeface="ＭＳ Ｐゴシック" charset="0"/>
              </a:rPr>
              <a:t>JICA</a:t>
            </a:r>
            <a:r>
              <a:rPr lang="ja-JP" altLang="en-US" sz="1000" dirty="0" smtClean="0">
                <a:solidFill>
                  <a:prstClr val="black"/>
                </a:solidFill>
                <a:latin typeface="ＭＳ Ｐゴシック" charset="0"/>
              </a:rPr>
              <a:t>関西発リモートツアーウガンダ編　関西オリパラホストタウン企画第</a:t>
            </a:r>
            <a:r>
              <a:rPr lang="en-US" altLang="ja-JP" sz="1000" dirty="0" smtClean="0">
                <a:solidFill>
                  <a:prstClr val="black"/>
                </a:solidFill>
                <a:latin typeface="ＭＳ Ｐゴシック" charset="0"/>
              </a:rPr>
              <a:t>3</a:t>
            </a:r>
            <a:r>
              <a:rPr lang="ja-JP" altLang="en-US" sz="1000" dirty="0" smtClean="0">
                <a:solidFill>
                  <a:prstClr val="black"/>
                </a:solidFill>
                <a:latin typeface="ＭＳ Ｐゴシック" charset="0"/>
              </a:rPr>
              <a:t>弾</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a:t>
            </a:r>
            <a:r>
              <a:rPr lang="en-US" altLang="ja-JP" sz="1000" dirty="0" smtClean="0">
                <a:solidFill>
                  <a:prstClr val="black"/>
                </a:solidFill>
                <a:latin typeface="ＭＳ Ｐゴシック" charset="0"/>
              </a:rPr>
              <a:t>【</a:t>
            </a:r>
            <a:r>
              <a:rPr lang="ja-JP" altLang="en-US" sz="1000" dirty="0" smtClean="0">
                <a:solidFill>
                  <a:prstClr val="black"/>
                </a:solidFill>
                <a:latin typeface="ＭＳ Ｐゴシック" charset="0"/>
              </a:rPr>
              <a:t>世界とつながる関西：ウガンダ</a:t>
            </a:r>
            <a:r>
              <a:rPr lang="en-US" altLang="ja-JP" sz="1000" dirty="0" smtClean="0">
                <a:solidFill>
                  <a:prstClr val="black"/>
                </a:solidFill>
                <a:latin typeface="ＭＳ Ｐゴシック" charset="0"/>
              </a:rPr>
              <a:t>×</a:t>
            </a:r>
            <a:r>
              <a:rPr lang="ja-JP" altLang="en-US" sz="1000" dirty="0" smtClean="0">
                <a:solidFill>
                  <a:prstClr val="black"/>
                </a:solidFill>
                <a:latin typeface="ＭＳ Ｐゴシック" charset="0"/>
              </a:rPr>
              <a:t>泉佐野市</a:t>
            </a:r>
            <a:r>
              <a:rPr lang="en-US" altLang="ja-JP" sz="1000" dirty="0" smtClean="0">
                <a:solidFill>
                  <a:prstClr val="black"/>
                </a:solidFill>
                <a:latin typeface="ＭＳ Ｐゴシック" charset="0"/>
              </a:rPr>
              <a:t>】 </a:t>
            </a:r>
            <a:endParaRPr lang="en-US" altLang="ja-JP" sz="1000" dirty="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内　容：オリンピック・パラリンピックホストタウン応援企画として実施。泉佐野市とウガン</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ダの国との関係や、ウガンダの魅力を海外協力隊の経験者や</a:t>
            </a:r>
            <a:r>
              <a:rPr lang="en-US" altLang="ja-JP" sz="1000" dirty="0" smtClean="0">
                <a:solidFill>
                  <a:prstClr val="black"/>
                </a:solidFill>
                <a:latin typeface="ＭＳ Ｐゴシック" charset="0"/>
              </a:rPr>
              <a:t>JICA</a:t>
            </a:r>
            <a:r>
              <a:rPr lang="ja-JP" altLang="en-US" sz="1000" dirty="0" smtClean="0">
                <a:solidFill>
                  <a:prstClr val="black"/>
                </a:solidFill>
                <a:latin typeface="ＭＳ Ｐゴシック" charset="0"/>
              </a:rPr>
              <a:t>研修員が語</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る企画</a:t>
            </a:r>
            <a:endParaRPr lang="ja-JP" altLang="en-US" sz="1000" dirty="0"/>
          </a:p>
        </p:txBody>
      </p:sp>
      <p:sp>
        <p:nvSpPr>
          <p:cNvPr id="28" name="正方形/長方形 27">
            <a:extLst>
              <a:ext uri="{FF2B5EF4-FFF2-40B4-BE49-F238E27FC236}">
                <a16:creationId xmlns="" xmlns:a16="http://schemas.microsoft.com/office/drawing/2014/main" id="{D914021F-292C-496F-BBA1-DD0C3EE0E026}"/>
              </a:ext>
            </a:extLst>
          </p:cNvPr>
          <p:cNvSpPr/>
          <p:nvPr/>
        </p:nvSpPr>
        <p:spPr>
          <a:xfrm>
            <a:off x="401640" y="4181477"/>
            <a:ext cx="4727578" cy="738664"/>
          </a:xfrm>
          <a:prstGeom prst="rect">
            <a:avLst/>
          </a:prstGeom>
        </p:spPr>
        <p:txBody>
          <a:bodyPr wrap="square">
            <a:spAutoFit/>
          </a:bodyPr>
          <a:lstStyle/>
          <a:p>
            <a:pPr lvl="0" eaLnBrk="1" hangingPunct="1"/>
            <a:r>
              <a:rPr lang="ja-JP" altLang="en-US" sz="1200" dirty="0" smtClean="0">
                <a:solidFill>
                  <a:prstClr val="black"/>
                </a:solidFill>
                <a:latin typeface="ＭＳ Ｐゴシック" charset="0"/>
              </a:rPr>
              <a:t>■</a:t>
            </a:r>
            <a:r>
              <a:rPr lang="ja-JP" altLang="en-US" sz="1200" dirty="0" smtClean="0">
                <a:latin typeface="ＭＳ Ｐゴシック" charset="0"/>
              </a:rPr>
              <a:t> （公社）</a:t>
            </a:r>
            <a:r>
              <a:rPr lang="en-US" altLang="ja-JP" sz="1200" dirty="0" smtClean="0">
                <a:latin typeface="ＭＳ Ｐゴシック" charset="0"/>
              </a:rPr>
              <a:t>2025</a:t>
            </a:r>
            <a:r>
              <a:rPr lang="ja-JP" altLang="en-US" sz="1200" dirty="0" smtClean="0">
                <a:latin typeface="ＭＳ Ｐゴシック" charset="0"/>
              </a:rPr>
              <a:t>年日本国際博覧会協会 </a:t>
            </a:r>
            <a:r>
              <a:rPr lang="en-US" altLang="ja-JP" sz="1200" dirty="0" smtClean="0">
                <a:latin typeface="ＭＳ Ｐゴシック" charset="0"/>
              </a:rPr>
              <a:t>×</a:t>
            </a:r>
            <a:r>
              <a:rPr lang="ja-JP" altLang="en-US" sz="1200" dirty="0" smtClean="0">
                <a:latin typeface="ＭＳ Ｐゴシック" charset="0"/>
              </a:rPr>
              <a:t>（独）国際協力機構</a:t>
            </a:r>
            <a:endParaRPr lang="en-US" altLang="ja-JP" sz="1200" dirty="0" smtClean="0">
              <a:latin typeface="ＭＳ Ｐゴシック" charset="0"/>
            </a:endParaRPr>
          </a:p>
          <a:p>
            <a:pPr lvl="0" eaLnBrk="1" hangingPunct="1"/>
            <a:r>
              <a:rPr lang="ja-JP" altLang="en-US" sz="1000" dirty="0" smtClean="0">
                <a:solidFill>
                  <a:prstClr val="black"/>
                </a:solidFill>
                <a:latin typeface="ＭＳ Ｐゴシック" charset="0"/>
              </a:rPr>
              <a:t>テーマ： 「共創」を通じ目指す</a:t>
            </a:r>
            <a:r>
              <a:rPr lang="en-US" altLang="ja-JP" sz="1000" dirty="0" smtClean="0">
                <a:solidFill>
                  <a:prstClr val="black"/>
                </a:solidFill>
                <a:latin typeface="ＭＳ Ｐゴシック" charset="0"/>
              </a:rPr>
              <a:t>SDGs</a:t>
            </a:r>
            <a:r>
              <a:rPr lang="ja-JP" altLang="en-US" sz="1000" dirty="0" smtClean="0">
                <a:solidFill>
                  <a:prstClr val="black"/>
                </a:solidFill>
                <a:latin typeface="ＭＳ Ｐゴシック" charset="0"/>
              </a:rPr>
              <a:t>の達成 ～</a:t>
            </a:r>
            <a:r>
              <a:rPr lang="en-US" altLang="ja-JP" sz="1000" dirty="0" smtClean="0">
                <a:solidFill>
                  <a:prstClr val="black"/>
                </a:solidFill>
                <a:latin typeface="ＭＳ Ｐゴシック" charset="0"/>
              </a:rPr>
              <a:t>2025</a:t>
            </a:r>
            <a:r>
              <a:rPr lang="ja-JP" altLang="en-US" sz="1000" dirty="0" smtClean="0">
                <a:solidFill>
                  <a:prstClr val="black"/>
                </a:solidFill>
                <a:latin typeface="ＭＳ Ｐゴシック" charset="0"/>
              </a:rPr>
              <a:t>年大阪・関西万博と</a:t>
            </a:r>
            <a:r>
              <a:rPr lang="en-US" altLang="ja-JP" sz="1000" dirty="0" smtClean="0">
                <a:solidFill>
                  <a:prstClr val="black"/>
                </a:solidFill>
                <a:latin typeface="ＭＳ Ｐゴシック" charset="0"/>
              </a:rPr>
              <a:t>JICA</a:t>
            </a:r>
            <a:r>
              <a:rPr lang="ja-JP" altLang="en-US" sz="1000" dirty="0" smtClean="0">
                <a:solidFill>
                  <a:prstClr val="black"/>
                </a:solidFill>
                <a:latin typeface="ＭＳ Ｐゴシック" charset="0"/>
              </a:rPr>
              <a:t>、</a:t>
            </a:r>
            <a:r>
              <a:rPr lang="en-US" altLang="ja-JP" sz="1000" dirty="0" smtClean="0">
                <a:solidFill>
                  <a:prstClr val="black"/>
                </a:solidFill>
                <a:latin typeface="ＭＳ Ｐゴシック" charset="0"/>
              </a:rPr>
              <a:t>KSP</a:t>
            </a:r>
            <a:r>
              <a:rPr lang="ja-JP" altLang="en-US" sz="1000" dirty="0" smtClean="0">
                <a:solidFill>
                  <a:prstClr val="black"/>
                </a:solidFill>
                <a:latin typeface="ＭＳ Ｐゴシック" charset="0"/>
              </a:rPr>
              <a:t>の</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「共創」に関する取り組み～</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内　容：</a:t>
            </a:r>
            <a:r>
              <a:rPr lang="ja-JP" altLang="en-US" sz="1000" dirty="0" smtClean="0">
                <a:latin typeface="ＭＳ Ｐゴシック" charset="0"/>
              </a:rPr>
              <a:t> ワンフェス・トーク対談</a:t>
            </a:r>
            <a:endParaRPr lang="ja-JP" altLang="en-US" sz="1000" dirty="0"/>
          </a:p>
        </p:txBody>
      </p:sp>
      <p:pic>
        <p:nvPicPr>
          <p:cNvPr id="1026" name="Picture 2"/>
          <p:cNvPicPr>
            <a:picLocks noChangeAspect="1" noChangeArrowheads="1"/>
          </p:cNvPicPr>
          <p:nvPr/>
        </p:nvPicPr>
        <p:blipFill>
          <a:blip r:embed="rId3"/>
          <a:srcRect/>
          <a:stretch>
            <a:fillRect/>
          </a:stretch>
        </p:blipFill>
        <p:spPr bwMode="auto">
          <a:xfrm>
            <a:off x="515909" y="1827490"/>
            <a:ext cx="3629087" cy="2041362"/>
          </a:xfrm>
          <a:prstGeom prst="rect">
            <a:avLst/>
          </a:prstGeom>
          <a:noFill/>
          <a:ln w="9525">
            <a:solidFill>
              <a:srgbClr val="0070C0"/>
            </a:solid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15909" y="4920141"/>
            <a:ext cx="3906849" cy="2207738"/>
          </a:xfrm>
          <a:prstGeom prst="rect">
            <a:avLst/>
          </a:prstGeom>
          <a:noFill/>
          <a:ln w="9525">
            <a:solidFill>
              <a:srgbClr val="0070C0"/>
            </a:solidFill>
            <a:miter lim="800000"/>
            <a:headEnd/>
            <a:tailEnd/>
          </a:ln>
          <a:effectLst/>
        </p:spPr>
      </p:pic>
      <p:sp>
        <p:nvSpPr>
          <p:cNvPr id="14" name="正方形/長方形 13"/>
          <p:cNvSpPr/>
          <p:nvPr/>
        </p:nvSpPr>
        <p:spPr>
          <a:xfrm>
            <a:off x="5322892" y="781050"/>
            <a:ext cx="5275259" cy="892552"/>
          </a:xfrm>
          <a:prstGeom prst="rect">
            <a:avLst/>
          </a:prstGeom>
        </p:spPr>
        <p:txBody>
          <a:bodyPr wrap="square">
            <a:spAutoFit/>
          </a:bodyPr>
          <a:lstStyle/>
          <a:p>
            <a:pPr eaLnBrk="1" hangingPunct="1"/>
            <a:r>
              <a:rPr lang="ja-JP" altLang="en-US" sz="1200" dirty="0" smtClean="0">
                <a:latin typeface="ＭＳ Ｐゴシック" charset="0"/>
              </a:rPr>
              <a:t>■ワールドマスターズゲームズ</a:t>
            </a:r>
            <a:r>
              <a:rPr lang="en-US" altLang="ja-JP" sz="1200" dirty="0" smtClean="0">
                <a:latin typeface="ＭＳ Ｐゴシック" charset="0"/>
              </a:rPr>
              <a:t>2021</a:t>
            </a:r>
            <a:r>
              <a:rPr lang="ja-JP" altLang="en-US" sz="1200" dirty="0" smtClean="0">
                <a:latin typeface="ＭＳ Ｐゴシック" charset="0"/>
              </a:rPr>
              <a:t>関西組織委員会</a:t>
            </a:r>
            <a:endParaRPr lang="en-US" altLang="ja-JP" sz="1200" dirty="0" smtClean="0">
              <a:latin typeface="ＭＳ Ｐゴシック" charset="0"/>
            </a:endParaRPr>
          </a:p>
          <a:p>
            <a:pPr eaLnBrk="1" hangingPunct="1"/>
            <a:r>
              <a:rPr lang="ja-JP" altLang="en-US" sz="1000" dirty="0" smtClean="0">
                <a:latin typeface="ＭＳ Ｐゴシック" charset="0"/>
              </a:rPr>
              <a:t>テーマ：ワールドマスターズゲームズ</a:t>
            </a:r>
            <a:r>
              <a:rPr lang="en-US" altLang="ja-JP" sz="1000" dirty="0" smtClean="0">
                <a:latin typeface="ＭＳ Ｐゴシック" charset="0"/>
              </a:rPr>
              <a:t>2021</a:t>
            </a:r>
            <a:r>
              <a:rPr lang="ja-JP" altLang="en-US" sz="1000" dirty="0" smtClean="0">
                <a:latin typeface="ＭＳ Ｐゴシック" charset="0"/>
              </a:rPr>
              <a:t>関西大会について</a:t>
            </a:r>
            <a:endParaRPr lang="en-US" altLang="ja-JP" sz="1000" dirty="0" smtClean="0">
              <a:latin typeface="ＭＳ Ｐゴシック" charset="0"/>
            </a:endParaRPr>
          </a:p>
          <a:p>
            <a:pPr eaLnBrk="1" hangingPunct="1"/>
            <a:r>
              <a:rPr lang="ja-JP" altLang="en-US" sz="1000" dirty="0" smtClean="0">
                <a:latin typeface="ＭＳ Ｐゴシック" charset="0"/>
              </a:rPr>
              <a:t>内　容：概ね</a:t>
            </a:r>
            <a:r>
              <a:rPr lang="en-US" altLang="ja-JP" sz="1000" dirty="0" smtClean="0">
                <a:latin typeface="ＭＳ Ｐゴシック" charset="0"/>
              </a:rPr>
              <a:t>30</a:t>
            </a:r>
            <a:r>
              <a:rPr lang="ja-JP" altLang="en-US" sz="1000" dirty="0" smtClean="0">
                <a:latin typeface="ＭＳ Ｐゴシック" charset="0"/>
              </a:rPr>
              <a:t>歳以上なら誰でも参加できる世界最大級のスポーツ祭「ワールドマスターズゲー</a:t>
            </a:r>
            <a:endParaRPr lang="en-US" altLang="ja-JP" sz="1000" dirty="0" smtClean="0">
              <a:latin typeface="ＭＳ Ｐゴシック" charset="0"/>
            </a:endParaRPr>
          </a:p>
          <a:p>
            <a:pPr eaLnBrk="1" hangingPunct="1"/>
            <a:r>
              <a:rPr lang="en-US" altLang="ja-JP" sz="1000" dirty="0" smtClean="0">
                <a:latin typeface="ＭＳ Ｐゴシック" charset="0"/>
              </a:rPr>
              <a:t>          </a:t>
            </a:r>
            <a:r>
              <a:rPr lang="ja-JP" altLang="en-US" sz="1000" dirty="0" smtClean="0">
                <a:latin typeface="ＭＳ Ｐゴシック" charset="0"/>
              </a:rPr>
              <a:t>ムズ</a:t>
            </a:r>
            <a:r>
              <a:rPr lang="en-US" altLang="ja-JP" sz="1000" dirty="0" smtClean="0">
                <a:latin typeface="ＭＳ Ｐゴシック" charset="0"/>
              </a:rPr>
              <a:t>2021</a:t>
            </a:r>
            <a:r>
              <a:rPr lang="ja-JP" altLang="en-US" sz="1000" dirty="0" smtClean="0">
                <a:latin typeface="ＭＳ Ｐゴシック" charset="0"/>
              </a:rPr>
              <a:t>関西」が</a:t>
            </a:r>
            <a:r>
              <a:rPr lang="en-US" altLang="ja-JP" sz="1000" dirty="0" smtClean="0">
                <a:latin typeface="ＭＳ Ｐゴシック" charset="0"/>
              </a:rPr>
              <a:t>2022</a:t>
            </a:r>
            <a:r>
              <a:rPr lang="ja-JP" altLang="en-US" sz="1000" dirty="0" smtClean="0">
                <a:latin typeface="ＭＳ Ｐゴシック" charset="0"/>
              </a:rPr>
              <a:t>年にアジアで初めて、日本・関西で開催されます！大会マスコット</a:t>
            </a:r>
            <a:endParaRPr lang="en-US" altLang="ja-JP" sz="1000" dirty="0" smtClean="0">
              <a:latin typeface="ＭＳ Ｐゴシック" charset="0"/>
            </a:endParaRPr>
          </a:p>
          <a:p>
            <a:pPr eaLnBrk="1" hangingPunct="1"/>
            <a:r>
              <a:rPr lang="en-US" altLang="ja-JP" sz="1000" dirty="0" smtClean="0">
                <a:latin typeface="ＭＳ Ｐゴシック" charset="0"/>
              </a:rPr>
              <a:t>          </a:t>
            </a:r>
            <a:r>
              <a:rPr lang="ja-JP" altLang="en-US" sz="1000" dirty="0" smtClean="0">
                <a:latin typeface="ＭＳ Ｐゴシック" charset="0"/>
              </a:rPr>
              <a:t>のスフラと一緒に、その魅力について説明します！</a:t>
            </a:r>
            <a:endParaRPr lang="en-US" altLang="ja-JP" sz="1000" dirty="0" smtClean="0">
              <a:latin typeface="ＭＳ Ｐゴシック" charset="0"/>
            </a:endParaRPr>
          </a:p>
        </p:txBody>
      </p:sp>
      <p:pic>
        <p:nvPicPr>
          <p:cNvPr id="15" name="Picture 2" descr="C:\Users\ワンフェス事務局\Pictures\PettyCamera2\2021y02m17d_165901085 (2).jpg"/>
          <p:cNvPicPr>
            <a:picLocks noChangeAspect="1" noChangeArrowheads="1"/>
          </p:cNvPicPr>
          <p:nvPr/>
        </p:nvPicPr>
        <p:blipFill>
          <a:blip r:embed="rId5"/>
          <a:srcRect/>
          <a:stretch>
            <a:fillRect/>
          </a:stretch>
        </p:blipFill>
        <p:spPr bwMode="auto">
          <a:xfrm>
            <a:off x="6210299" y="1673602"/>
            <a:ext cx="3219451" cy="2114550"/>
          </a:xfrm>
          <a:prstGeom prst="rect">
            <a:avLst/>
          </a:prstGeom>
          <a:noFill/>
          <a:ln>
            <a:solidFill>
              <a:srgbClr val="0070C0"/>
            </a:solidFill>
          </a:ln>
        </p:spPr>
      </p:pic>
      <p:sp>
        <p:nvSpPr>
          <p:cNvPr id="16" name="正方形/長方形 15">
            <a:extLst>
              <a:ext uri="{FF2B5EF4-FFF2-40B4-BE49-F238E27FC236}">
                <a16:creationId xmlns="" xmlns:a16="http://schemas.microsoft.com/office/drawing/2014/main" id="{D914021F-292C-496F-BBA1-DD0C3EE0E026}"/>
              </a:ext>
            </a:extLst>
          </p:cNvPr>
          <p:cNvSpPr/>
          <p:nvPr/>
        </p:nvSpPr>
        <p:spPr>
          <a:xfrm>
            <a:off x="5322892" y="4181477"/>
            <a:ext cx="5095874" cy="892552"/>
          </a:xfrm>
          <a:prstGeom prst="rect">
            <a:avLst/>
          </a:prstGeom>
        </p:spPr>
        <p:txBody>
          <a:bodyPr wrap="square">
            <a:spAutoFit/>
          </a:bodyPr>
          <a:lstStyle/>
          <a:p>
            <a:pPr lvl="0" eaLnBrk="1" hangingPunct="1"/>
            <a:r>
              <a:rPr lang="ja-JP" altLang="en-US" sz="1200" dirty="0" smtClean="0">
                <a:solidFill>
                  <a:prstClr val="black"/>
                </a:solidFill>
                <a:latin typeface="ＭＳ Ｐゴシック" charset="0"/>
              </a:rPr>
              <a:t>■</a:t>
            </a:r>
            <a:r>
              <a:rPr lang="ja-JP" altLang="en-US" sz="1200" dirty="0" smtClean="0">
                <a:latin typeface="ＭＳ Ｐゴシック" charset="0"/>
              </a:rPr>
              <a:t>介護保険市民オンブズマン機構大阪</a:t>
            </a:r>
            <a:endParaRPr lang="en-US" altLang="ja-JP" sz="1200" dirty="0" smtClean="0">
              <a:latin typeface="ＭＳ Ｐゴシック" charset="0"/>
            </a:endParaRPr>
          </a:p>
          <a:p>
            <a:pPr lvl="0" eaLnBrk="1" hangingPunct="1"/>
            <a:r>
              <a:rPr lang="ja-JP" altLang="en-US" sz="1000" dirty="0" smtClean="0">
                <a:solidFill>
                  <a:prstClr val="black"/>
                </a:solidFill>
                <a:latin typeface="ＭＳ Ｐゴシック" charset="0"/>
              </a:rPr>
              <a:t>テーマ：外国人介護スタッフの受入～施設、地域ができること</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内　容：人手不足の介護現場。コロナ禍で動きは止まるも、長期的に見て外国人スタッフは不</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可欠な存在です。外国人が介護職として定着するには、施設のほかに地域住民の理</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解が不可欠。それを考えるシンポジウムです。</a:t>
            </a:r>
            <a:endParaRPr lang="ja-JP" altLang="en-US" sz="1000" dirty="0"/>
          </a:p>
        </p:txBody>
      </p:sp>
      <p:pic>
        <p:nvPicPr>
          <p:cNvPr id="17" name="Picture 3" descr="C:\Users\ワンフェス事務局\Pictures\PettyCamera2\2021y02m17d_170418021 (2).jpg"/>
          <p:cNvPicPr>
            <a:picLocks noChangeAspect="1" noChangeArrowheads="1"/>
          </p:cNvPicPr>
          <p:nvPr/>
        </p:nvPicPr>
        <p:blipFill>
          <a:blip r:embed="rId6"/>
          <a:srcRect/>
          <a:stretch>
            <a:fillRect/>
          </a:stretch>
        </p:blipFill>
        <p:spPr bwMode="auto">
          <a:xfrm>
            <a:off x="6210299" y="5089484"/>
            <a:ext cx="2819400" cy="2038395"/>
          </a:xfrm>
          <a:prstGeom prst="rect">
            <a:avLst/>
          </a:prstGeom>
          <a:noFill/>
        </p:spPr>
      </p:pic>
    </p:spTree>
    <p:extLst>
      <p:ext uri="{BB962C8B-B14F-4D97-AF65-F5344CB8AC3E}">
        <p14:creationId xmlns="" xmlns:p14="http://schemas.microsoft.com/office/powerpoint/2010/main" val="2029335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9075" y="87315"/>
            <a:ext cx="9934577" cy="501650"/>
          </a:xfrm>
        </p:spPr>
        <p:txBody>
          <a:bodyPr rtlCol="0">
            <a:normAutofit/>
          </a:bodyPr>
          <a:lstStyle/>
          <a:p>
            <a:pPr defTabSz="497605" eaLnBrk="1" fontAlgn="auto" hangingPunct="1">
              <a:spcAft>
                <a:spcPts val="0"/>
              </a:spcAft>
              <a:defRPr/>
            </a:pPr>
            <a:r>
              <a:rPr lang="ja-JP" altLang="en-US" sz="1600" dirty="0" smtClean="0">
                <a:latin typeface="+mn-ea"/>
              </a:rPr>
              <a:t>オンラインプログラム（</a:t>
            </a:r>
            <a:r>
              <a:rPr lang="en-US" altLang="ja-JP" sz="1600" dirty="0" smtClean="0">
                <a:latin typeface="+mn-ea"/>
              </a:rPr>
              <a:t>4</a:t>
            </a:r>
            <a:r>
              <a:rPr lang="ja-JP" altLang="en-US" sz="1600" dirty="0" smtClean="0">
                <a:latin typeface="+mn-ea"/>
              </a:rPr>
              <a:t>）</a:t>
            </a:r>
            <a:endParaRPr lang="ja-JP" altLang="en-US" dirty="0">
              <a:latin typeface="+mn-ea"/>
              <a:ea typeface="+mn-ea"/>
              <a:cs typeface="+mj-cs"/>
            </a:endParaRPr>
          </a:p>
        </p:txBody>
      </p:sp>
      <p:sp>
        <p:nvSpPr>
          <p:cNvPr id="34818"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69F5D122-D816-384D-B450-2E792A61C47D}" type="slidenum">
              <a:rPr lang="ja-JP" altLang="en-US" sz="1100">
                <a:solidFill>
                  <a:srgbClr val="898989"/>
                </a:solidFill>
                <a:latin typeface="ＭＳ Ｐゴシック" charset="0"/>
              </a:rPr>
              <a:pPr/>
              <a:t>14</a:t>
            </a:fld>
            <a:endParaRPr lang="en-US" altLang="ja-JP" sz="1100">
              <a:solidFill>
                <a:srgbClr val="898989"/>
              </a:solidFill>
              <a:latin typeface="ＭＳ Ｐゴシック" charset="0"/>
            </a:endParaRPr>
          </a:p>
        </p:txBody>
      </p:sp>
      <p:sp>
        <p:nvSpPr>
          <p:cNvPr id="25618" name="図 2" descr="_02_7920.JPG"/>
          <p:cNvSpPr>
            <a:spLocks noChangeAspect="1"/>
          </p:cNvSpPr>
          <p:nvPr/>
        </p:nvSpPr>
        <p:spPr bwMode="auto">
          <a:xfrm>
            <a:off x="8228015" y="1990727"/>
            <a:ext cx="2052638" cy="1368425"/>
          </a:xfrm>
          <a:prstGeom prst="rect">
            <a:avLst/>
          </a:prstGeom>
          <a:noFill/>
          <a:ln>
            <a:noFill/>
          </a:ln>
        </p:spPr>
        <p:txBody>
          <a:bodyPr lIns="91410" tIns="45706" rIns="91410" bIns="45706"/>
          <a:lstStyle/>
          <a:p>
            <a:pPr defTabSz="496739">
              <a:defRPr/>
            </a:pPr>
            <a:endParaRPr lang="ja-JP" altLang="en-US">
              <a:latin typeface="+mn-ea"/>
              <a:ea typeface="+mn-ea"/>
            </a:endParaRPr>
          </a:p>
        </p:txBody>
      </p:sp>
      <p:sp>
        <p:nvSpPr>
          <p:cNvPr id="25621" name="図 5" descr="_02_7364.JPG"/>
          <p:cNvSpPr>
            <a:spLocks noChangeAspect="1"/>
          </p:cNvSpPr>
          <p:nvPr/>
        </p:nvSpPr>
        <p:spPr bwMode="auto">
          <a:xfrm>
            <a:off x="277815" y="5938838"/>
            <a:ext cx="2052638" cy="1368425"/>
          </a:xfrm>
          <a:prstGeom prst="rect">
            <a:avLst/>
          </a:prstGeom>
          <a:noFill/>
          <a:ln>
            <a:noFill/>
          </a:ln>
        </p:spPr>
        <p:txBody>
          <a:bodyPr lIns="91410" tIns="45706" rIns="91410" bIns="45706"/>
          <a:lstStyle/>
          <a:p>
            <a:pPr defTabSz="496739">
              <a:defRPr/>
            </a:pPr>
            <a:endParaRPr lang="ja-JP" altLang="en-US">
              <a:latin typeface="+mn-ea"/>
              <a:ea typeface="+mn-ea"/>
            </a:endParaRPr>
          </a:p>
        </p:txBody>
      </p:sp>
      <p:sp>
        <p:nvSpPr>
          <p:cNvPr id="11" name="正方形/長方形 10">
            <a:extLst>
              <a:ext uri="{FF2B5EF4-FFF2-40B4-BE49-F238E27FC236}">
                <a16:creationId xmlns="" xmlns:a16="http://schemas.microsoft.com/office/drawing/2014/main" id="{BCEB0D43-7943-41C0-ABFA-F08DCB55C1C6}"/>
              </a:ext>
            </a:extLst>
          </p:cNvPr>
          <p:cNvSpPr/>
          <p:nvPr/>
        </p:nvSpPr>
        <p:spPr>
          <a:xfrm>
            <a:off x="277815" y="905611"/>
            <a:ext cx="4851403" cy="892552"/>
          </a:xfrm>
          <a:prstGeom prst="rect">
            <a:avLst/>
          </a:prstGeom>
        </p:spPr>
        <p:txBody>
          <a:bodyPr wrap="square">
            <a:spAutoFit/>
          </a:bodyPr>
          <a:lstStyle/>
          <a:p>
            <a:pPr lvl="0" eaLnBrk="1" hangingPunct="1"/>
            <a:r>
              <a:rPr lang="ja-JP" altLang="en-US" sz="1200" dirty="0" smtClean="0">
                <a:solidFill>
                  <a:prstClr val="black"/>
                </a:solidFill>
                <a:latin typeface="ＭＳ Ｐゴシック" charset="0"/>
              </a:rPr>
              <a:t>■</a:t>
            </a:r>
            <a:r>
              <a:rPr lang="ja-JP" altLang="en-US" sz="1200" dirty="0" smtClean="0">
                <a:latin typeface="ＭＳ Ｐゴシック" charset="0"/>
              </a:rPr>
              <a:t>ハイチの会</a:t>
            </a:r>
            <a:endParaRPr lang="en-US" altLang="ja-JP" sz="1200" dirty="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テーマ：ハイチの会</a:t>
            </a:r>
            <a:r>
              <a:rPr lang="en-US" altLang="ja-JP" sz="1000" dirty="0" smtClean="0">
                <a:solidFill>
                  <a:prstClr val="black"/>
                </a:solidFill>
                <a:latin typeface="ＭＳ Ｐゴシック" charset="0"/>
              </a:rPr>
              <a:t>『</a:t>
            </a:r>
            <a:r>
              <a:rPr lang="ja-JP" altLang="en-US" sz="1000" dirty="0" smtClean="0">
                <a:solidFill>
                  <a:prstClr val="black"/>
                </a:solidFill>
                <a:latin typeface="ＭＳ Ｐゴシック" charset="0"/>
              </a:rPr>
              <a:t>農業でその命を　教育で明日のハイチを</a:t>
            </a:r>
            <a:r>
              <a:rPr lang="en-US" altLang="ja-JP" sz="1000" dirty="0" smtClean="0">
                <a:solidFill>
                  <a:prstClr val="black"/>
                </a:solidFill>
                <a:latin typeface="ＭＳ Ｐゴシック" charset="0"/>
              </a:rPr>
              <a:t>』</a:t>
            </a:r>
            <a:endParaRPr lang="en-US" altLang="ja-JP" sz="1000" dirty="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内　容：ハイチの貧しい子どもたちへの教育と人々の生活向上を目的とする農業支援を</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a:t>
            </a:r>
            <a:r>
              <a:rPr lang="en-US" altLang="ja-JP" sz="1000" dirty="0" smtClean="0">
                <a:solidFill>
                  <a:prstClr val="black"/>
                </a:solidFill>
                <a:latin typeface="ＭＳ Ｐゴシック" charset="0"/>
              </a:rPr>
              <a:t>1986</a:t>
            </a:r>
            <a:r>
              <a:rPr lang="ja-JP" altLang="en-US" sz="1000" dirty="0" smtClean="0">
                <a:solidFill>
                  <a:prstClr val="black"/>
                </a:solidFill>
                <a:latin typeface="ＭＳ Ｐゴシック" charset="0"/>
              </a:rPr>
              <a:t>年以来続け、ハイチの人々の自立を支援している</a:t>
            </a:r>
            <a:r>
              <a:rPr lang="en-US" altLang="ja-JP" sz="1000" dirty="0" smtClean="0">
                <a:solidFill>
                  <a:prstClr val="black"/>
                </a:solidFill>
                <a:latin typeface="ＭＳ Ｐゴシック" charset="0"/>
              </a:rPr>
              <a:t>NGO</a:t>
            </a:r>
            <a:r>
              <a:rPr lang="ja-JP" altLang="en-US" sz="1000" dirty="0" smtClean="0">
                <a:solidFill>
                  <a:prstClr val="black"/>
                </a:solidFill>
                <a:latin typeface="ＭＳ Ｐゴシック" charset="0"/>
              </a:rPr>
              <a:t>です。ハイチの現実を</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知り、私たちと共にハイチの子どもたちを支えてください。</a:t>
            </a:r>
            <a:endParaRPr lang="ja-JP" altLang="en-US" sz="1000" dirty="0"/>
          </a:p>
        </p:txBody>
      </p:sp>
      <p:sp>
        <p:nvSpPr>
          <p:cNvPr id="28" name="正方形/長方形 27">
            <a:extLst>
              <a:ext uri="{FF2B5EF4-FFF2-40B4-BE49-F238E27FC236}">
                <a16:creationId xmlns="" xmlns:a16="http://schemas.microsoft.com/office/drawing/2014/main" id="{D914021F-292C-496F-BBA1-DD0C3EE0E026}"/>
              </a:ext>
            </a:extLst>
          </p:cNvPr>
          <p:cNvSpPr/>
          <p:nvPr/>
        </p:nvSpPr>
        <p:spPr>
          <a:xfrm>
            <a:off x="277815" y="4181477"/>
            <a:ext cx="4727578" cy="892552"/>
          </a:xfrm>
          <a:prstGeom prst="rect">
            <a:avLst/>
          </a:prstGeom>
        </p:spPr>
        <p:txBody>
          <a:bodyPr wrap="square">
            <a:spAutoFit/>
          </a:bodyPr>
          <a:lstStyle/>
          <a:p>
            <a:pPr lvl="0" eaLnBrk="1" hangingPunct="1"/>
            <a:r>
              <a:rPr lang="ja-JP" altLang="en-US" sz="1200" dirty="0" smtClean="0">
                <a:solidFill>
                  <a:prstClr val="black"/>
                </a:solidFill>
                <a:latin typeface="ＭＳ Ｐゴシック" charset="0"/>
              </a:rPr>
              <a:t>■</a:t>
            </a:r>
            <a:r>
              <a:rPr lang="en-US" altLang="ja-JP" sz="1200" dirty="0" smtClean="0">
                <a:solidFill>
                  <a:prstClr val="black"/>
                </a:solidFill>
                <a:latin typeface="ＭＳ Ｐゴシック" charset="0"/>
              </a:rPr>
              <a:t>My TEDORI,My AFRICA</a:t>
            </a:r>
            <a:r>
              <a:rPr lang="ja-JP" altLang="en-US" sz="1200" dirty="0" smtClean="0">
                <a:solidFill>
                  <a:prstClr val="black"/>
                </a:solidFill>
                <a:latin typeface="ＭＳ Ｐゴシック" charset="0"/>
              </a:rPr>
              <a:t>チャレンジ！！</a:t>
            </a:r>
            <a:endParaRPr lang="en-US" altLang="ja-JP" sz="1200" dirty="0" smtClean="0">
              <a:latin typeface="ＭＳ Ｐゴシック" charset="0"/>
            </a:endParaRPr>
          </a:p>
          <a:p>
            <a:pPr lvl="0" eaLnBrk="1" hangingPunct="1"/>
            <a:r>
              <a:rPr lang="ja-JP" altLang="en-US" sz="1000" dirty="0" smtClean="0">
                <a:solidFill>
                  <a:prstClr val="black"/>
                </a:solidFill>
                <a:latin typeface="ＭＳ Ｐゴシック" charset="0"/>
              </a:rPr>
              <a:t>テーマ：マラウイとつながろう！～</a:t>
            </a:r>
            <a:r>
              <a:rPr lang="en-US" altLang="ja-JP" sz="1000" dirty="0" smtClean="0">
                <a:solidFill>
                  <a:prstClr val="black"/>
                </a:solidFill>
                <a:latin typeface="ＭＳ Ｐゴシック" charset="0"/>
              </a:rPr>
              <a:t>SDG</a:t>
            </a:r>
            <a:r>
              <a:rPr lang="ja-JP" altLang="en-US" sz="1000" dirty="0" smtClean="0">
                <a:solidFill>
                  <a:prstClr val="black"/>
                </a:solidFill>
                <a:latin typeface="ＭＳ Ｐゴシック" charset="0"/>
              </a:rPr>
              <a:t>ｓ</a:t>
            </a:r>
            <a:r>
              <a:rPr lang="en-US" altLang="ja-JP" sz="1000" dirty="0" smtClean="0">
                <a:solidFill>
                  <a:prstClr val="black"/>
                </a:solidFill>
                <a:latin typeface="ＭＳ Ｐゴシック" charset="0"/>
              </a:rPr>
              <a:t>3</a:t>
            </a:r>
            <a:r>
              <a:rPr lang="ja-JP" altLang="en-US" sz="1000" dirty="0" smtClean="0">
                <a:solidFill>
                  <a:prstClr val="black"/>
                </a:solidFill>
                <a:latin typeface="ＭＳ Ｐゴシック" charset="0"/>
              </a:rPr>
              <a:t>・</a:t>
            </a:r>
            <a:r>
              <a:rPr lang="en-US" altLang="ja-JP" sz="1000" dirty="0" smtClean="0">
                <a:solidFill>
                  <a:prstClr val="black"/>
                </a:solidFill>
                <a:latin typeface="ＭＳ Ｐゴシック" charset="0"/>
              </a:rPr>
              <a:t>16</a:t>
            </a:r>
            <a:r>
              <a:rPr lang="ja-JP" altLang="en-US" sz="1000" dirty="0" smtClean="0">
                <a:solidFill>
                  <a:prstClr val="black"/>
                </a:solidFill>
                <a:latin typeface="ＭＳ Ｐゴシック" charset="0"/>
              </a:rPr>
              <a:t>の視点～　</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内　容：イタリアのカトリック団体と合同でアフリカのマラウイ共和国の</a:t>
            </a:r>
            <a:r>
              <a:rPr lang="en-US" altLang="ja-JP" sz="1000" dirty="0" smtClean="0">
                <a:solidFill>
                  <a:prstClr val="black"/>
                </a:solidFill>
                <a:latin typeface="ＭＳ Ｐゴシック" charset="0"/>
              </a:rPr>
              <a:t>HIV</a:t>
            </a:r>
            <a:r>
              <a:rPr lang="ja-JP" altLang="en-US" sz="1000" dirty="0" smtClean="0">
                <a:solidFill>
                  <a:prstClr val="black"/>
                </a:solidFill>
                <a:latin typeface="ＭＳ Ｐゴシック" charset="0"/>
              </a:rPr>
              <a:t>・エイズ治療</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支援と出生登録の促進を、現地の方々への心の寄り添いを大切にしながら</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行っています。動画では活動紹介と現地からの声をお届けします！</a:t>
            </a:r>
            <a:endParaRPr lang="ja-JP" altLang="en-US" sz="1000" dirty="0"/>
          </a:p>
        </p:txBody>
      </p:sp>
      <p:pic>
        <p:nvPicPr>
          <p:cNvPr id="86020" name="Picture 4" descr="C:\Users\ワンフェス事務局\Pictures\PettyCamera2\2021y02m17d_171115238 (2).jpg"/>
          <p:cNvPicPr>
            <a:picLocks noChangeAspect="1" noChangeArrowheads="1"/>
          </p:cNvPicPr>
          <p:nvPr/>
        </p:nvPicPr>
        <p:blipFill>
          <a:blip r:embed="rId3"/>
          <a:srcRect/>
          <a:stretch>
            <a:fillRect/>
          </a:stretch>
        </p:blipFill>
        <p:spPr bwMode="auto">
          <a:xfrm>
            <a:off x="604046" y="1798163"/>
            <a:ext cx="3452813" cy="1945162"/>
          </a:xfrm>
          <a:prstGeom prst="rect">
            <a:avLst/>
          </a:prstGeom>
          <a:noFill/>
        </p:spPr>
      </p:pic>
      <p:pic>
        <p:nvPicPr>
          <p:cNvPr id="86021" name="Picture 5" descr="C:\Users\ワンフェス事務局\Pictures\PettyCamera2\2021y02m17d_171411166 (2).jpg"/>
          <p:cNvPicPr>
            <a:picLocks noChangeAspect="1" noChangeArrowheads="1"/>
          </p:cNvPicPr>
          <p:nvPr/>
        </p:nvPicPr>
        <p:blipFill>
          <a:blip r:embed="rId4"/>
          <a:srcRect/>
          <a:stretch>
            <a:fillRect/>
          </a:stretch>
        </p:blipFill>
        <p:spPr bwMode="auto">
          <a:xfrm>
            <a:off x="604046" y="5074029"/>
            <a:ext cx="3467101" cy="2217779"/>
          </a:xfrm>
          <a:prstGeom prst="rect">
            <a:avLst/>
          </a:prstGeom>
          <a:noFill/>
        </p:spPr>
      </p:pic>
      <p:sp>
        <p:nvSpPr>
          <p:cNvPr id="14" name="正方形/長方形 13"/>
          <p:cNvSpPr/>
          <p:nvPr/>
        </p:nvSpPr>
        <p:spPr>
          <a:xfrm>
            <a:off x="5314950" y="905611"/>
            <a:ext cx="5037134" cy="738664"/>
          </a:xfrm>
          <a:prstGeom prst="rect">
            <a:avLst/>
          </a:prstGeom>
        </p:spPr>
        <p:txBody>
          <a:bodyPr wrap="square">
            <a:spAutoFit/>
          </a:bodyPr>
          <a:lstStyle/>
          <a:p>
            <a:pPr eaLnBrk="1" hangingPunct="1"/>
            <a:r>
              <a:rPr lang="ja-JP" altLang="en-US" sz="1200" dirty="0" smtClean="0">
                <a:latin typeface="ＭＳ Ｐゴシック" charset="0"/>
              </a:rPr>
              <a:t>■ （独）国際協力機構</a:t>
            </a:r>
            <a:endParaRPr lang="en-US" altLang="ja-JP" sz="1200" dirty="0" smtClean="0">
              <a:latin typeface="ＭＳ Ｐゴシック" charset="0"/>
            </a:endParaRPr>
          </a:p>
          <a:p>
            <a:pPr eaLnBrk="1" hangingPunct="1"/>
            <a:r>
              <a:rPr lang="ja-JP" altLang="en-US" sz="1000" dirty="0" smtClean="0">
                <a:latin typeface="ＭＳ Ｐゴシック" charset="0"/>
              </a:rPr>
              <a:t>テーマ：動画でわかる </a:t>
            </a:r>
            <a:r>
              <a:rPr lang="en-US" altLang="ja-JP" sz="1000" dirty="0" smtClean="0">
                <a:latin typeface="ＭＳ Ｐゴシック" charset="0"/>
              </a:rPr>
              <a:t>JICA</a:t>
            </a:r>
            <a:r>
              <a:rPr lang="ja-JP" altLang="en-US" sz="1000" dirty="0" smtClean="0">
                <a:latin typeface="ＭＳ Ｐゴシック" charset="0"/>
              </a:rPr>
              <a:t>海外協力隊（活動前編）</a:t>
            </a:r>
            <a:r>
              <a:rPr lang="en-US" altLang="ja-JP" sz="1000" dirty="0" smtClean="0">
                <a:latin typeface="ＭＳ Ｐゴシック" charset="0"/>
              </a:rPr>
              <a:t>―</a:t>
            </a:r>
            <a:r>
              <a:rPr lang="ja-JP" altLang="en-US" sz="1000" dirty="0" smtClean="0">
                <a:latin typeface="ＭＳ Ｐゴシック" charset="0"/>
              </a:rPr>
              <a:t>応募・活動前準備ナビー</a:t>
            </a:r>
            <a:endParaRPr lang="en-US" altLang="ja-JP" sz="1000" dirty="0" smtClean="0">
              <a:latin typeface="ＭＳ Ｐゴシック" charset="0"/>
            </a:endParaRPr>
          </a:p>
          <a:p>
            <a:pPr eaLnBrk="1" hangingPunct="1"/>
            <a:r>
              <a:rPr lang="ja-JP" altLang="en-US" sz="1000" dirty="0" smtClean="0">
                <a:latin typeface="ＭＳ Ｐゴシック" charset="0"/>
              </a:rPr>
              <a:t>内　容：</a:t>
            </a:r>
            <a:r>
              <a:rPr lang="en-US" altLang="ja-JP" sz="1000" dirty="0" smtClean="0">
                <a:latin typeface="ＭＳ Ｐゴシック" charset="0"/>
              </a:rPr>
              <a:t> JICA</a:t>
            </a:r>
            <a:r>
              <a:rPr lang="ja-JP" altLang="en-US" sz="1000" dirty="0" smtClean="0">
                <a:latin typeface="ＭＳ Ｐゴシック" charset="0"/>
              </a:rPr>
              <a:t>海外協力隊で活動するまで、どんな準備が必要なの？</a:t>
            </a:r>
          </a:p>
          <a:p>
            <a:pPr eaLnBrk="1" hangingPunct="1"/>
            <a:r>
              <a:rPr lang="ja-JP" altLang="en-US" sz="1000" dirty="0" smtClean="0">
                <a:latin typeface="ＭＳ Ｐゴシック" charset="0"/>
              </a:rPr>
              <a:t>　　　　　この動画では、</a:t>
            </a:r>
            <a:r>
              <a:rPr lang="en-US" altLang="ja-JP" sz="1000" dirty="0" smtClean="0">
                <a:latin typeface="ＭＳ Ｐゴシック" charset="0"/>
              </a:rPr>
              <a:t>JICA</a:t>
            </a:r>
            <a:r>
              <a:rPr lang="ja-JP" altLang="en-US" sz="1000" dirty="0" smtClean="0">
                <a:latin typeface="ＭＳ Ｐゴシック" charset="0"/>
              </a:rPr>
              <a:t>海外協力隊の応募から出発までの準備についてご紹介します。</a:t>
            </a:r>
            <a:endParaRPr lang="en-US" altLang="ja-JP" sz="1000" dirty="0">
              <a:latin typeface="ＭＳ Ｐゴシック" charset="0"/>
            </a:endParaRPr>
          </a:p>
        </p:txBody>
      </p:sp>
      <p:pic>
        <p:nvPicPr>
          <p:cNvPr id="15" name="Picture 2" descr="C:\Users\ワンフェス事務局\Pictures\PettyCamera2\2021y02m17d_172054895 (2).jpg"/>
          <p:cNvPicPr>
            <a:picLocks noChangeAspect="1" noChangeArrowheads="1"/>
          </p:cNvPicPr>
          <p:nvPr/>
        </p:nvPicPr>
        <p:blipFill>
          <a:blip r:embed="rId5"/>
          <a:srcRect/>
          <a:stretch>
            <a:fillRect/>
          </a:stretch>
        </p:blipFill>
        <p:spPr bwMode="auto">
          <a:xfrm>
            <a:off x="5870577" y="1644275"/>
            <a:ext cx="3416298" cy="2349138"/>
          </a:xfrm>
          <a:prstGeom prst="rect">
            <a:avLst/>
          </a:prstGeom>
          <a:noFill/>
        </p:spPr>
      </p:pic>
      <p:sp>
        <p:nvSpPr>
          <p:cNvPr id="16" name="正方形/長方形 15">
            <a:extLst>
              <a:ext uri="{FF2B5EF4-FFF2-40B4-BE49-F238E27FC236}">
                <a16:creationId xmlns="" xmlns:a16="http://schemas.microsoft.com/office/drawing/2014/main" id="{D914021F-292C-496F-BBA1-DD0C3EE0E026}"/>
              </a:ext>
            </a:extLst>
          </p:cNvPr>
          <p:cNvSpPr/>
          <p:nvPr/>
        </p:nvSpPr>
        <p:spPr>
          <a:xfrm>
            <a:off x="5314950" y="4181477"/>
            <a:ext cx="5095874" cy="738664"/>
          </a:xfrm>
          <a:prstGeom prst="rect">
            <a:avLst/>
          </a:prstGeom>
        </p:spPr>
        <p:txBody>
          <a:bodyPr wrap="square">
            <a:spAutoFit/>
          </a:bodyPr>
          <a:lstStyle/>
          <a:p>
            <a:pPr lvl="0" eaLnBrk="1" hangingPunct="1"/>
            <a:r>
              <a:rPr lang="ja-JP" altLang="en-US" sz="1200" dirty="0" smtClean="0">
                <a:solidFill>
                  <a:prstClr val="black"/>
                </a:solidFill>
                <a:latin typeface="ＭＳ Ｐゴシック" charset="0"/>
              </a:rPr>
              <a:t>■</a:t>
            </a:r>
            <a:r>
              <a:rPr lang="en-US" altLang="ja-JP" sz="1200" dirty="0" smtClean="0">
                <a:latin typeface="ＭＳ Ｐゴシック" charset="0"/>
              </a:rPr>
              <a:t> </a:t>
            </a:r>
            <a:r>
              <a:rPr lang="ja-JP" altLang="en-US" sz="1200" dirty="0" smtClean="0">
                <a:latin typeface="ＭＳ Ｐゴシック" charset="0"/>
              </a:rPr>
              <a:t>（独）国際協力機構</a:t>
            </a:r>
            <a:endParaRPr lang="en-US" altLang="ja-JP" sz="1200" dirty="0" smtClean="0">
              <a:latin typeface="ＭＳ Ｐゴシック" charset="0"/>
            </a:endParaRPr>
          </a:p>
          <a:p>
            <a:pPr lvl="0" eaLnBrk="1" hangingPunct="1"/>
            <a:r>
              <a:rPr lang="ja-JP" altLang="en-US" sz="1000" dirty="0" smtClean="0">
                <a:solidFill>
                  <a:prstClr val="black"/>
                </a:solidFill>
                <a:latin typeface="ＭＳ Ｐゴシック" charset="0"/>
              </a:rPr>
              <a:t>テーマ：動画でわかる </a:t>
            </a:r>
            <a:r>
              <a:rPr lang="en-US" altLang="ja-JP" sz="1000" dirty="0" smtClean="0">
                <a:solidFill>
                  <a:prstClr val="black"/>
                </a:solidFill>
                <a:latin typeface="ＭＳ Ｐゴシック" charset="0"/>
              </a:rPr>
              <a:t>JICA</a:t>
            </a:r>
            <a:r>
              <a:rPr lang="ja-JP" altLang="en-US" sz="1000" dirty="0" smtClean="0">
                <a:solidFill>
                  <a:prstClr val="black"/>
                </a:solidFill>
                <a:latin typeface="ＭＳ Ｐゴシック" charset="0"/>
              </a:rPr>
              <a:t>海外協力隊（活動中編）</a:t>
            </a:r>
            <a:r>
              <a:rPr lang="en-US" altLang="ja-JP" sz="1000" dirty="0" smtClean="0">
                <a:solidFill>
                  <a:prstClr val="black"/>
                </a:solidFill>
                <a:latin typeface="ＭＳ Ｐゴシック" charset="0"/>
              </a:rPr>
              <a:t>―</a:t>
            </a:r>
            <a:r>
              <a:rPr lang="ja-JP" altLang="en-US" sz="1000" dirty="0" smtClean="0">
                <a:solidFill>
                  <a:prstClr val="black"/>
                </a:solidFill>
                <a:latin typeface="ＭＳ Ｐゴシック" charset="0"/>
              </a:rPr>
              <a:t>世界で広がる可能性ー</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内　容：</a:t>
            </a:r>
            <a:r>
              <a:rPr lang="en-US" altLang="ja-JP" sz="1000" dirty="0" smtClean="0">
                <a:solidFill>
                  <a:prstClr val="black"/>
                </a:solidFill>
                <a:latin typeface="ＭＳ Ｐゴシック" charset="0"/>
              </a:rPr>
              <a:t> JICA</a:t>
            </a:r>
            <a:r>
              <a:rPr lang="ja-JP" altLang="en-US" sz="1000" dirty="0" smtClean="0">
                <a:solidFill>
                  <a:prstClr val="black"/>
                </a:solidFill>
                <a:latin typeface="ＭＳ Ｐゴシック" charset="0"/>
              </a:rPr>
              <a:t>海外協力隊員はどんな環境でどんな活動をしているの？</a:t>
            </a:r>
          </a:p>
          <a:p>
            <a:pPr lvl="0" eaLnBrk="1" hangingPunct="1"/>
            <a:r>
              <a:rPr lang="ja-JP" altLang="en-US" sz="1000" dirty="0" smtClean="0">
                <a:solidFill>
                  <a:prstClr val="black"/>
                </a:solidFill>
                <a:latin typeface="ＭＳ Ｐゴシック" charset="0"/>
              </a:rPr>
              <a:t>　　　　　この動画では、</a:t>
            </a:r>
            <a:r>
              <a:rPr lang="en-US" altLang="ja-JP" sz="1000" dirty="0" smtClean="0">
                <a:solidFill>
                  <a:prstClr val="black"/>
                </a:solidFill>
                <a:latin typeface="ＭＳ Ｐゴシック" charset="0"/>
              </a:rPr>
              <a:t>2</a:t>
            </a:r>
            <a:r>
              <a:rPr lang="ja-JP" altLang="en-US" sz="1000" dirty="0" smtClean="0">
                <a:solidFill>
                  <a:prstClr val="black"/>
                </a:solidFill>
                <a:latin typeface="ＭＳ Ｐゴシック" charset="0"/>
              </a:rPr>
              <a:t>名の協力隊経験者の協力隊活動をご紹介します。</a:t>
            </a:r>
            <a:endParaRPr lang="ja-JP" altLang="en-US" sz="1000" dirty="0"/>
          </a:p>
        </p:txBody>
      </p:sp>
      <p:pic>
        <p:nvPicPr>
          <p:cNvPr id="17" name="Picture 3" descr="C:\Users\ワンフェス事務局\Pictures\PettyCamera2\2021y02m17d_172323832 (2).jpg"/>
          <p:cNvPicPr>
            <a:picLocks noChangeAspect="1" noChangeArrowheads="1"/>
          </p:cNvPicPr>
          <p:nvPr/>
        </p:nvPicPr>
        <p:blipFill>
          <a:blip r:embed="rId6"/>
          <a:srcRect/>
          <a:stretch>
            <a:fillRect/>
          </a:stretch>
        </p:blipFill>
        <p:spPr bwMode="auto">
          <a:xfrm>
            <a:off x="5870578" y="4920141"/>
            <a:ext cx="3416297" cy="2207738"/>
          </a:xfrm>
          <a:prstGeom prst="rect">
            <a:avLst/>
          </a:prstGeom>
          <a:noFill/>
        </p:spPr>
      </p:pic>
    </p:spTree>
    <p:extLst>
      <p:ext uri="{BB962C8B-B14F-4D97-AF65-F5344CB8AC3E}">
        <p14:creationId xmlns="" xmlns:p14="http://schemas.microsoft.com/office/powerpoint/2010/main" val="2029335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9075" y="87315"/>
            <a:ext cx="9934577" cy="501650"/>
          </a:xfrm>
        </p:spPr>
        <p:txBody>
          <a:bodyPr rtlCol="0">
            <a:normAutofit/>
          </a:bodyPr>
          <a:lstStyle/>
          <a:p>
            <a:pPr defTabSz="497605" eaLnBrk="1" fontAlgn="auto" hangingPunct="1">
              <a:spcAft>
                <a:spcPts val="0"/>
              </a:spcAft>
              <a:defRPr/>
            </a:pPr>
            <a:r>
              <a:rPr lang="ja-JP" altLang="en-US" sz="1600" dirty="0" smtClean="0">
                <a:latin typeface="+mn-ea"/>
              </a:rPr>
              <a:t>オンラインプログラム（</a:t>
            </a:r>
            <a:r>
              <a:rPr lang="en-US" altLang="ja-JP" sz="1600" dirty="0" smtClean="0">
                <a:latin typeface="+mn-ea"/>
              </a:rPr>
              <a:t>5</a:t>
            </a:r>
            <a:r>
              <a:rPr lang="ja-JP" altLang="en-US" sz="1600" dirty="0" smtClean="0">
                <a:latin typeface="+mn-ea"/>
              </a:rPr>
              <a:t>）</a:t>
            </a:r>
            <a:endParaRPr lang="ja-JP" altLang="en-US" dirty="0">
              <a:latin typeface="+mn-ea"/>
              <a:ea typeface="+mn-ea"/>
              <a:cs typeface="+mj-cs"/>
            </a:endParaRPr>
          </a:p>
        </p:txBody>
      </p:sp>
      <p:sp>
        <p:nvSpPr>
          <p:cNvPr id="34818"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69F5D122-D816-384D-B450-2E792A61C47D}" type="slidenum">
              <a:rPr lang="ja-JP" altLang="en-US" sz="1100">
                <a:solidFill>
                  <a:srgbClr val="898989"/>
                </a:solidFill>
                <a:latin typeface="ＭＳ Ｐゴシック" charset="0"/>
              </a:rPr>
              <a:pPr/>
              <a:t>15</a:t>
            </a:fld>
            <a:endParaRPr lang="en-US" altLang="ja-JP" sz="1100">
              <a:solidFill>
                <a:srgbClr val="898989"/>
              </a:solidFill>
              <a:latin typeface="ＭＳ Ｐゴシック" charset="0"/>
            </a:endParaRPr>
          </a:p>
        </p:txBody>
      </p:sp>
      <p:sp>
        <p:nvSpPr>
          <p:cNvPr id="25618" name="図 2" descr="_02_7920.JPG"/>
          <p:cNvSpPr>
            <a:spLocks noChangeAspect="1"/>
          </p:cNvSpPr>
          <p:nvPr/>
        </p:nvSpPr>
        <p:spPr bwMode="auto">
          <a:xfrm>
            <a:off x="8228015" y="1990727"/>
            <a:ext cx="2052638" cy="1368425"/>
          </a:xfrm>
          <a:prstGeom prst="rect">
            <a:avLst/>
          </a:prstGeom>
          <a:noFill/>
          <a:ln>
            <a:noFill/>
          </a:ln>
        </p:spPr>
        <p:txBody>
          <a:bodyPr lIns="91410" tIns="45706" rIns="91410" bIns="45706"/>
          <a:lstStyle/>
          <a:p>
            <a:pPr defTabSz="496739">
              <a:defRPr/>
            </a:pPr>
            <a:endParaRPr lang="ja-JP" altLang="en-US">
              <a:latin typeface="+mn-ea"/>
              <a:ea typeface="+mn-ea"/>
            </a:endParaRPr>
          </a:p>
        </p:txBody>
      </p:sp>
      <p:sp>
        <p:nvSpPr>
          <p:cNvPr id="25621" name="図 5" descr="_02_7364.JPG"/>
          <p:cNvSpPr>
            <a:spLocks noChangeAspect="1"/>
          </p:cNvSpPr>
          <p:nvPr/>
        </p:nvSpPr>
        <p:spPr bwMode="auto">
          <a:xfrm>
            <a:off x="277815" y="5938838"/>
            <a:ext cx="2052638" cy="1368425"/>
          </a:xfrm>
          <a:prstGeom prst="rect">
            <a:avLst/>
          </a:prstGeom>
          <a:noFill/>
          <a:ln>
            <a:noFill/>
          </a:ln>
        </p:spPr>
        <p:txBody>
          <a:bodyPr lIns="91410" tIns="45706" rIns="91410" bIns="45706"/>
          <a:lstStyle/>
          <a:p>
            <a:pPr defTabSz="496739">
              <a:defRPr/>
            </a:pPr>
            <a:endParaRPr lang="ja-JP" altLang="en-US">
              <a:latin typeface="+mn-ea"/>
              <a:ea typeface="+mn-ea"/>
            </a:endParaRPr>
          </a:p>
        </p:txBody>
      </p:sp>
      <p:sp>
        <p:nvSpPr>
          <p:cNvPr id="11" name="正方形/長方形 10">
            <a:extLst>
              <a:ext uri="{FF2B5EF4-FFF2-40B4-BE49-F238E27FC236}">
                <a16:creationId xmlns="" xmlns:a16="http://schemas.microsoft.com/office/drawing/2014/main" id="{BCEB0D43-7943-41C0-ABFA-F08DCB55C1C6}"/>
              </a:ext>
            </a:extLst>
          </p:cNvPr>
          <p:cNvSpPr/>
          <p:nvPr/>
        </p:nvSpPr>
        <p:spPr>
          <a:xfrm>
            <a:off x="277815" y="905611"/>
            <a:ext cx="4851403" cy="892552"/>
          </a:xfrm>
          <a:prstGeom prst="rect">
            <a:avLst/>
          </a:prstGeom>
        </p:spPr>
        <p:txBody>
          <a:bodyPr wrap="square">
            <a:spAutoFit/>
          </a:bodyPr>
          <a:lstStyle/>
          <a:p>
            <a:pPr eaLnBrk="1" hangingPunct="1"/>
            <a:r>
              <a:rPr lang="ja-JP" altLang="en-US" sz="1200" dirty="0" smtClean="0">
                <a:solidFill>
                  <a:prstClr val="black"/>
                </a:solidFill>
                <a:latin typeface="ＭＳ Ｐゴシック" charset="0"/>
              </a:rPr>
              <a:t>■</a:t>
            </a:r>
            <a:r>
              <a:rPr lang="ja-JP" altLang="en-US" sz="1200" dirty="0" smtClean="0">
                <a:latin typeface="ＭＳ Ｐゴシック" charset="0"/>
              </a:rPr>
              <a:t>（独）国際協力機構</a:t>
            </a:r>
            <a:endParaRPr lang="en-US" altLang="ja-JP" sz="1200" dirty="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テーマ：動画でわかる </a:t>
            </a:r>
            <a:r>
              <a:rPr lang="en-US" altLang="ja-JP" sz="1000" dirty="0" smtClean="0">
                <a:solidFill>
                  <a:prstClr val="black"/>
                </a:solidFill>
                <a:latin typeface="ＭＳ Ｐゴシック" charset="0"/>
              </a:rPr>
              <a:t>JICA</a:t>
            </a:r>
            <a:r>
              <a:rPr lang="ja-JP" altLang="en-US" sz="1000" dirty="0" smtClean="0">
                <a:solidFill>
                  <a:prstClr val="black"/>
                </a:solidFill>
                <a:latin typeface="ＭＳ Ｐゴシック" charset="0"/>
              </a:rPr>
              <a:t>海外協力隊（帰国後編）</a:t>
            </a:r>
            <a:r>
              <a:rPr lang="en-US" altLang="ja-JP" sz="1000" dirty="0" smtClean="0">
                <a:solidFill>
                  <a:prstClr val="black"/>
                </a:solidFill>
                <a:latin typeface="ＭＳ Ｐゴシック" charset="0"/>
              </a:rPr>
              <a:t>―</a:t>
            </a:r>
            <a:r>
              <a:rPr lang="ja-JP" altLang="en-US" sz="1000" dirty="0" smtClean="0">
                <a:solidFill>
                  <a:prstClr val="black"/>
                </a:solidFill>
                <a:latin typeface="ＭＳ Ｐゴシック" charset="0"/>
              </a:rPr>
              <a:t>未来へつながるあなたの想いー</a:t>
            </a:r>
            <a:endParaRPr lang="en-US" altLang="ja-JP" sz="1000" dirty="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内　容：</a:t>
            </a:r>
            <a:r>
              <a:rPr lang="en-US" altLang="ja-JP" sz="1000" dirty="0" smtClean="0">
                <a:solidFill>
                  <a:prstClr val="black"/>
                </a:solidFill>
                <a:latin typeface="ＭＳ Ｐゴシック" charset="0"/>
              </a:rPr>
              <a:t>JICA</a:t>
            </a:r>
            <a:r>
              <a:rPr lang="ja-JP" altLang="en-US" sz="1000" dirty="0" smtClean="0">
                <a:solidFill>
                  <a:prstClr val="black"/>
                </a:solidFill>
                <a:latin typeface="ＭＳ Ｐゴシック" charset="0"/>
              </a:rPr>
              <a:t>海外協力隊員の帰国後のキャリアは？活動中の経験は帰国後どう生きる</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の？この動画では、協力隊経験者が活動で何を得て、その得たものが帰国後ど</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　　　　　う生きているか、どう生かせているかをご紹介します。</a:t>
            </a:r>
            <a:endParaRPr lang="ja-JP" altLang="en-US" sz="1000" dirty="0"/>
          </a:p>
        </p:txBody>
      </p:sp>
      <p:sp>
        <p:nvSpPr>
          <p:cNvPr id="28" name="正方形/長方形 27">
            <a:extLst>
              <a:ext uri="{FF2B5EF4-FFF2-40B4-BE49-F238E27FC236}">
                <a16:creationId xmlns="" xmlns:a16="http://schemas.microsoft.com/office/drawing/2014/main" id="{D914021F-292C-496F-BBA1-DD0C3EE0E026}"/>
              </a:ext>
            </a:extLst>
          </p:cNvPr>
          <p:cNvSpPr/>
          <p:nvPr/>
        </p:nvSpPr>
        <p:spPr>
          <a:xfrm>
            <a:off x="5426073" y="944287"/>
            <a:ext cx="4727578" cy="1046440"/>
          </a:xfrm>
          <a:prstGeom prst="rect">
            <a:avLst/>
          </a:prstGeom>
        </p:spPr>
        <p:txBody>
          <a:bodyPr wrap="square">
            <a:spAutoFit/>
          </a:bodyPr>
          <a:lstStyle/>
          <a:p>
            <a:pPr lvl="0" eaLnBrk="1" hangingPunct="1"/>
            <a:r>
              <a:rPr lang="ja-JP" altLang="en-US" sz="1200" dirty="0" smtClean="0">
                <a:solidFill>
                  <a:prstClr val="black"/>
                </a:solidFill>
                <a:latin typeface="ＭＳ Ｐゴシック" charset="0"/>
              </a:rPr>
              <a:t>■</a:t>
            </a:r>
            <a:r>
              <a:rPr lang="en-US" altLang="ja-JP" sz="1200" dirty="0" smtClean="0">
                <a:latin typeface="ＭＳ Ｐゴシック" charset="0"/>
              </a:rPr>
              <a:t> (</a:t>
            </a:r>
            <a:r>
              <a:rPr lang="ja-JP" altLang="en-US" sz="1200" dirty="0" smtClean="0">
                <a:latin typeface="ＭＳ Ｐゴシック" charset="0"/>
              </a:rPr>
              <a:t>一社）南太平洋協会</a:t>
            </a:r>
            <a:endParaRPr lang="en-US" altLang="ja-JP" sz="1200" dirty="0" smtClean="0">
              <a:latin typeface="ＭＳ Ｐゴシック" charset="0"/>
            </a:endParaRPr>
          </a:p>
          <a:p>
            <a:pPr lvl="0" eaLnBrk="1" hangingPunct="1"/>
            <a:r>
              <a:rPr lang="ja-JP" altLang="en-US" sz="1000" dirty="0" smtClean="0">
                <a:solidFill>
                  <a:prstClr val="black"/>
                </a:solidFill>
                <a:latin typeface="ＭＳ Ｐゴシック" charset="0"/>
              </a:rPr>
              <a:t>テーマ：自然共生と旧暦の見直しセミナー</a:t>
            </a:r>
            <a:endParaRPr lang="en-US" altLang="ja-JP" sz="1000" dirty="0" smtClean="0">
              <a:solidFill>
                <a:prstClr val="black"/>
              </a:solidFill>
              <a:latin typeface="ＭＳ Ｐゴシック" charset="0"/>
            </a:endParaRPr>
          </a:p>
          <a:p>
            <a:r>
              <a:rPr lang="ja-JP" altLang="en-US" sz="1000" dirty="0" smtClean="0">
                <a:solidFill>
                  <a:prstClr val="black"/>
                </a:solidFill>
                <a:latin typeface="ＭＳ Ｐゴシック" charset="0"/>
              </a:rPr>
              <a:t>内　容：</a:t>
            </a:r>
            <a:r>
              <a:rPr lang="ja-JP" altLang="en-US" sz="1000" dirty="0" smtClean="0"/>
              <a:t>「旧暦」は我々が古来から行ってきた持続可能な循環型生活の軸であった。未</a:t>
            </a:r>
            <a:endParaRPr lang="en-US" altLang="ja-JP" sz="1000" dirty="0" smtClean="0"/>
          </a:p>
          <a:p>
            <a:r>
              <a:rPr lang="en-US" altLang="ja-JP" sz="1000" dirty="0" smtClean="0"/>
              <a:t>         </a:t>
            </a:r>
            <a:r>
              <a:rPr lang="ja-JP" altLang="en-US" sz="1000" dirty="0" smtClean="0"/>
              <a:t>  来ある</a:t>
            </a:r>
            <a:r>
              <a:rPr lang="en-US" sz="1000" dirty="0" smtClean="0"/>
              <a:t>SDGｓ</a:t>
            </a:r>
            <a:r>
              <a:rPr lang="ja-JP" altLang="en-US" sz="1000" dirty="0" smtClean="0"/>
              <a:t>社会実現の為には、旧暦を見直しその知恵を活用した自然共生</a:t>
            </a:r>
            <a:endParaRPr lang="en-US" altLang="ja-JP" sz="1000" dirty="0" smtClean="0"/>
          </a:p>
          <a:p>
            <a:r>
              <a:rPr lang="en-US" altLang="ja-JP" sz="1000" dirty="0" smtClean="0"/>
              <a:t>           </a:t>
            </a:r>
            <a:r>
              <a:rPr lang="ja-JP" altLang="en-US" sz="1000" dirty="0" smtClean="0"/>
              <a:t>の暮らし実践が必要と考える。このセミナーでその知恵を共有したい。</a:t>
            </a:r>
          </a:p>
          <a:p>
            <a:pPr lvl="0" eaLnBrk="1" hangingPunct="1"/>
            <a:endParaRPr lang="ja-JP" altLang="en-US" sz="1000" dirty="0"/>
          </a:p>
        </p:txBody>
      </p:sp>
      <p:pic>
        <p:nvPicPr>
          <p:cNvPr id="87044" name="Picture 4" descr="C:\Users\ワンフェス事務局\Pictures\PettyCamera2\2021y02m17d_172616637 (2).jpg"/>
          <p:cNvPicPr>
            <a:picLocks noChangeAspect="1" noChangeArrowheads="1"/>
          </p:cNvPicPr>
          <p:nvPr/>
        </p:nvPicPr>
        <p:blipFill>
          <a:blip r:embed="rId3"/>
          <a:srcRect/>
          <a:stretch>
            <a:fillRect/>
          </a:stretch>
        </p:blipFill>
        <p:spPr bwMode="auto">
          <a:xfrm>
            <a:off x="632493" y="1798163"/>
            <a:ext cx="3395920" cy="2195250"/>
          </a:xfrm>
          <a:prstGeom prst="rect">
            <a:avLst/>
          </a:prstGeom>
          <a:noFill/>
        </p:spPr>
      </p:pic>
      <p:pic>
        <p:nvPicPr>
          <p:cNvPr id="87045" name="Picture 5" descr="C:\Users\ワンフェス事務局\Pictures\PettyCamera2\2021y02m17d_172804120 (2).jpg"/>
          <p:cNvPicPr>
            <a:picLocks noChangeAspect="1" noChangeArrowheads="1"/>
          </p:cNvPicPr>
          <p:nvPr/>
        </p:nvPicPr>
        <p:blipFill>
          <a:blip r:embed="rId4"/>
          <a:srcRect/>
          <a:stretch>
            <a:fillRect/>
          </a:stretch>
        </p:blipFill>
        <p:spPr bwMode="auto">
          <a:xfrm>
            <a:off x="6011603" y="1798163"/>
            <a:ext cx="3349769" cy="2089154"/>
          </a:xfrm>
          <a:prstGeom prst="rect">
            <a:avLst/>
          </a:prstGeom>
          <a:noFill/>
          <a:ln>
            <a:solidFill>
              <a:srgbClr val="0070C0"/>
            </a:solidFill>
          </a:ln>
        </p:spPr>
      </p:pic>
      <p:sp>
        <p:nvSpPr>
          <p:cNvPr id="14" name="正方形/長方形 13"/>
          <p:cNvSpPr/>
          <p:nvPr/>
        </p:nvSpPr>
        <p:spPr>
          <a:xfrm>
            <a:off x="277815" y="4251037"/>
            <a:ext cx="5037134" cy="584775"/>
          </a:xfrm>
          <a:prstGeom prst="rect">
            <a:avLst/>
          </a:prstGeom>
        </p:spPr>
        <p:txBody>
          <a:bodyPr wrap="square">
            <a:spAutoFit/>
          </a:bodyPr>
          <a:lstStyle/>
          <a:p>
            <a:pPr eaLnBrk="1" hangingPunct="1"/>
            <a:r>
              <a:rPr lang="ja-JP" altLang="en-US" sz="1200" dirty="0" smtClean="0">
                <a:latin typeface="ＭＳ Ｐゴシック" charset="0"/>
              </a:rPr>
              <a:t>■</a:t>
            </a:r>
            <a:r>
              <a:rPr lang="en-US" altLang="ja-JP" sz="1200" dirty="0" smtClean="0">
                <a:latin typeface="ＭＳ Ｐゴシック" charset="0"/>
              </a:rPr>
              <a:t>(</a:t>
            </a:r>
            <a:r>
              <a:rPr lang="ja-JP" altLang="en-US" sz="1200" dirty="0" smtClean="0">
                <a:latin typeface="ＭＳ Ｐゴシック" charset="0"/>
              </a:rPr>
              <a:t>公社）日本ＷＨＯ協会</a:t>
            </a:r>
            <a:endParaRPr lang="en-US" altLang="ja-JP" sz="1200" dirty="0" smtClean="0">
              <a:latin typeface="ＭＳ Ｐゴシック" charset="0"/>
            </a:endParaRPr>
          </a:p>
          <a:p>
            <a:pPr eaLnBrk="1" hangingPunct="1"/>
            <a:r>
              <a:rPr lang="ja-JP" altLang="en-US" sz="1000" dirty="0" smtClean="0">
                <a:latin typeface="ＭＳ Ｐゴシック" charset="0"/>
              </a:rPr>
              <a:t>テーマ：日本</a:t>
            </a:r>
            <a:r>
              <a:rPr lang="en-US" altLang="ja-JP" sz="1000" dirty="0" smtClean="0">
                <a:latin typeface="ＭＳ Ｐゴシック" charset="0"/>
              </a:rPr>
              <a:t>WHO</a:t>
            </a:r>
            <a:r>
              <a:rPr lang="ja-JP" altLang="en-US" sz="1000" dirty="0" smtClean="0">
                <a:latin typeface="ＭＳ Ｐゴシック" charset="0"/>
              </a:rPr>
              <a:t>協会の社会的役割～市民や企業とともに～</a:t>
            </a:r>
            <a:endParaRPr lang="en-US" altLang="ja-JP" sz="1000" dirty="0" smtClean="0">
              <a:latin typeface="ＭＳ Ｐゴシック" charset="0"/>
            </a:endParaRPr>
          </a:p>
          <a:p>
            <a:pPr eaLnBrk="1" hangingPunct="1"/>
            <a:r>
              <a:rPr lang="ja-JP" altLang="en-US" sz="1000" dirty="0" smtClean="0">
                <a:latin typeface="ＭＳ Ｐゴシック" charset="0"/>
              </a:rPr>
              <a:t>内　容：</a:t>
            </a:r>
            <a:endParaRPr lang="en-US" altLang="ja-JP" sz="1000" dirty="0">
              <a:latin typeface="ＭＳ Ｐゴシック" charset="0"/>
            </a:endParaRPr>
          </a:p>
        </p:txBody>
      </p:sp>
      <p:pic>
        <p:nvPicPr>
          <p:cNvPr id="15" name="Picture 2" descr="C:\Users\ワンフェス事務局\Pictures\PettyCamera2\2021y02m17d_160035921 (2).jpg"/>
          <p:cNvPicPr>
            <a:picLocks noChangeAspect="1" noChangeArrowheads="1"/>
          </p:cNvPicPr>
          <p:nvPr/>
        </p:nvPicPr>
        <p:blipFill>
          <a:blip r:embed="rId5"/>
          <a:srcRect/>
          <a:stretch>
            <a:fillRect/>
          </a:stretch>
        </p:blipFill>
        <p:spPr bwMode="auto">
          <a:xfrm>
            <a:off x="687390" y="4803532"/>
            <a:ext cx="3286125" cy="2207155"/>
          </a:xfrm>
          <a:prstGeom prst="rect">
            <a:avLst/>
          </a:prstGeom>
          <a:noFill/>
          <a:ln>
            <a:solidFill>
              <a:srgbClr val="0070C0"/>
            </a:solidFill>
          </a:ln>
        </p:spPr>
      </p:pic>
      <p:sp>
        <p:nvSpPr>
          <p:cNvPr id="16" name="正方形/長方形 15">
            <a:extLst>
              <a:ext uri="{FF2B5EF4-FFF2-40B4-BE49-F238E27FC236}">
                <a16:creationId xmlns="" xmlns:a16="http://schemas.microsoft.com/office/drawing/2014/main" id="{D914021F-292C-496F-BBA1-DD0C3EE0E026}"/>
              </a:ext>
            </a:extLst>
          </p:cNvPr>
          <p:cNvSpPr/>
          <p:nvPr/>
        </p:nvSpPr>
        <p:spPr>
          <a:xfrm>
            <a:off x="5314949" y="4181477"/>
            <a:ext cx="5095874" cy="584775"/>
          </a:xfrm>
          <a:prstGeom prst="rect">
            <a:avLst/>
          </a:prstGeom>
        </p:spPr>
        <p:txBody>
          <a:bodyPr wrap="square">
            <a:spAutoFit/>
          </a:bodyPr>
          <a:lstStyle/>
          <a:p>
            <a:pPr lvl="0" eaLnBrk="1" hangingPunct="1"/>
            <a:r>
              <a:rPr lang="ja-JP" altLang="en-US" sz="1200" dirty="0" smtClean="0">
                <a:solidFill>
                  <a:prstClr val="black"/>
                </a:solidFill>
                <a:latin typeface="ＭＳ Ｐゴシック" charset="0"/>
              </a:rPr>
              <a:t>■</a:t>
            </a:r>
            <a:r>
              <a:rPr lang="en-US" altLang="ja-JP" sz="1200" dirty="0" smtClean="0">
                <a:latin typeface="ＭＳ Ｐゴシック" charset="0"/>
              </a:rPr>
              <a:t> (</a:t>
            </a:r>
            <a:r>
              <a:rPr lang="ja-JP" altLang="en-US" sz="1200" dirty="0" smtClean="0">
                <a:latin typeface="ＭＳ Ｐゴシック" charset="0"/>
              </a:rPr>
              <a:t>公社）日本ＷＨＯ協会</a:t>
            </a:r>
            <a:endParaRPr lang="en-US" altLang="ja-JP" sz="1200" dirty="0" smtClean="0">
              <a:latin typeface="ＭＳ Ｐゴシック" charset="0"/>
            </a:endParaRPr>
          </a:p>
          <a:p>
            <a:pPr lvl="0" eaLnBrk="1" hangingPunct="1"/>
            <a:r>
              <a:rPr lang="ja-JP" altLang="en-US" sz="1000" dirty="0" smtClean="0">
                <a:solidFill>
                  <a:prstClr val="black"/>
                </a:solidFill>
                <a:latin typeface="ＭＳ Ｐゴシック" charset="0"/>
              </a:rPr>
              <a:t>テーマ：関西グローバルヘルス（</a:t>
            </a:r>
            <a:r>
              <a:rPr lang="en-US" altLang="ja-JP" sz="1000" dirty="0" smtClean="0">
                <a:solidFill>
                  <a:prstClr val="black"/>
                </a:solidFill>
                <a:latin typeface="ＭＳ Ｐゴシック" charset="0"/>
              </a:rPr>
              <a:t>KGH</a:t>
            </a:r>
            <a:r>
              <a:rPr lang="ja-JP" altLang="en-US" sz="1000" dirty="0" smtClean="0">
                <a:solidFill>
                  <a:prstClr val="black"/>
                </a:solidFill>
                <a:latin typeface="ＭＳ Ｐゴシック" charset="0"/>
              </a:rPr>
              <a:t>）の集い</a:t>
            </a:r>
            <a:endParaRPr lang="en-US" altLang="ja-JP" sz="1000" dirty="0" smtClean="0">
              <a:solidFill>
                <a:prstClr val="black"/>
              </a:solidFill>
              <a:latin typeface="ＭＳ Ｐゴシック" charset="0"/>
            </a:endParaRPr>
          </a:p>
          <a:p>
            <a:pPr lvl="0" eaLnBrk="1" hangingPunct="1"/>
            <a:r>
              <a:rPr lang="ja-JP" altLang="en-US" sz="1000" dirty="0" smtClean="0">
                <a:solidFill>
                  <a:prstClr val="black"/>
                </a:solidFill>
                <a:latin typeface="ＭＳ Ｐゴシック" charset="0"/>
              </a:rPr>
              <a:t>内　容：</a:t>
            </a:r>
            <a:endParaRPr lang="ja-JP" altLang="en-US" sz="1000" dirty="0"/>
          </a:p>
        </p:txBody>
      </p:sp>
      <p:pic>
        <p:nvPicPr>
          <p:cNvPr id="17" name="Picture 3" descr="C:\Users\ワンフェス事務局\Pictures\PettyCamera2\2021y02m17d_160258671 (2).jpg"/>
          <p:cNvPicPr>
            <a:picLocks noChangeAspect="1" noChangeArrowheads="1"/>
          </p:cNvPicPr>
          <p:nvPr/>
        </p:nvPicPr>
        <p:blipFill>
          <a:blip r:embed="rId6"/>
          <a:srcRect/>
          <a:stretch>
            <a:fillRect/>
          </a:stretch>
        </p:blipFill>
        <p:spPr bwMode="auto">
          <a:xfrm>
            <a:off x="6127753" y="4766252"/>
            <a:ext cx="3450075" cy="2143698"/>
          </a:xfrm>
          <a:prstGeom prst="rect">
            <a:avLst/>
          </a:prstGeom>
          <a:noFill/>
          <a:ln>
            <a:solidFill>
              <a:srgbClr val="0070C0"/>
            </a:solidFill>
          </a:ln>
        </p:spPr>
      </p:pic>
    </p:spTree>
    <p:extLst>
      <p:ext uri="{BB962C8B-B14F-4D97-AF65-F5344CB8AC3E}">
        <p14:creationId xmlns="" xmlns:p14="http://schemas.microsoft.com/office/powerpoint/2010/main" val="2029335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タイトル 1"/>
          <p:cNvSpPr>
            <a:spLocks noGrp="1"/>
          </p:cNvSpPr>
          <p:nvPr>
            <p:ph type="title"/>
          </p:nvPr>
        </p:nvSpPr>
        <p:spPr>
          <a:xfrm>
            <a:off x="534990" y="87315"/>
            <a:ext cx="9618662" cy="501650"/>
          </a:xfrm>
        </p:spPr>
        <p:txBody>
          <a:bodyPr>
            <a:normAutofit/>
          </a:bodyPr>
          <a:lstStyle/>
          <a:p>
            <a:pPr eaLnBrk="1" hangingPunct="1"/>
            <a:r>
              <a:rPr lang="ja-JP" altLang="en-US" sz="1600" dirty="0" smtClean="0">
                <a:latin typeface="Calibri" charset="0"/>
                <a:ea typeface="ＭＳ Ｐゴシック" charset="0"/>
              </a:rPr>
              <a:t>オンラインス</a:t>
            </a:r>
            <a:r>
              <a:rPr lang="ja-JP" altLang="en-US" sz="1600" dirty="0">
                <a:latin typeface="Calibri" charset="0"/>
                <a:ea typeface="ＭＳ Ｐゴシック" charset="0"/>
              </a:rPr>
              <a:t>テー</a:t>
            </a:r>
            <a:r>
              <a:rPr lang="ja-JP" altLang="en-US" sz="1600" dirty="0" smtClean="0">
                <a:latin typeface="Calibri" charset="0"/>
                <a:ea typeface="ＭＳ Ｐゴシック" charset="0"/>
              </a:rPr>
              <a:t>ジ（</a:t>
            </a:r>
            <a:r>
              <a:rPr lang="en-US" altLang="ja-JP" sz="1600" dirty="0" smtClean="0">
                <a:latin typeface="Calibri" charset="0"/>
                <a:ea typeface="ＭＳ Ｐゴシック" charset="0"/>
              </a:rPr>
              <a:t>1</a:t>
            </a:r>
            <a:r>
              <a:rPr lang="ja-JP" altLang="en-US" sz="1600" dirty="0" smtClean="0">
                <a:latin typeface="Calibri" charset="0"/>
                <a:ea typeface="ＭＳ Ｐゴシック" charset="0"/>
              </a:rPr>
              <a:t>）</a:t>
            </a:r>
            <a:endParaRPr lang="ja-JP" altLang="en-US" sz="1600" dirty="0">
              <a:latin typeface="Calibri" charset="0"/>
              <a:ea typeface="ＭＳ Ｐゴシック" charset="0"/>
            </a:endParaRPr>
          </a:p>
        </p:txBody>
      </p:sp>
      <p:sp>
        <p:nvSpPr>
          <p:cNvPr id="30722"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FFA8B025-07CE-434B-87A1-7BFA1D614EA6}" type="slidenum">
              <a:rPr lang="ja-JP" altLang="en-US" sz="1100">
                <a:solidFill>
                  <a:srgbClr val="898989"/>
                </a:solidFill>
                <a:latin typeface="Calibri" charset="0"/>
              </a:rPr>
              <a:pPr/>
              <a:t>16</a:t>
            </a:fld>
            <a:endParaRPr lang="en-US" altLang="ja-JP" sz="1100">
              <a:solidFill>
                <a:srgbClr val="898989"/>
              </a:solidFill>
              <a:latin typeface="Calibri" charset="0"/>
            </a:endParaRPr>
          </a:p>
        </p:txBody>
      </p:sp>
      <p:sp>
        <p:nvSpPr>
          <p:cNvPr id="30723" name="テキスト ボックス 5"/>
          <p:cNvSpPr txBox="1">
            <a:spLocks noChangeArrowheads="1"/>
          </p:cNvSpPr>
          <p:nvPr/>
        </p:nvSpPr>
        <p:spPr bwMode="auto">
          <a:xfrm>
            <a:off x="239505" y="3066987"/>
            <a:ext cx="5437396"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ルービックキューブで国旗クイズ！どんな国からの</a:t>
            </a:r>
            <a:r>
              <a:rPr lang="en-US" altLang="ja-JP" sz="1000" dirty="0" smtClean="0">
                <a:solidFill>
                  <a:srgbClr val="3F2482"/>
                </a:solidFill>
                <a:latin typeface="ＭＳ Ｐゴシック" charset="0"/>
              </a:rPr>
              <a:t>JICA</a:t>
            </a:r>
            <a:r>
              <a:rPr lang="ja-JP" altLang="en-US" sz="1000" dirty="0" smtClean="0">
                <a:solidFill>
                  <a:srgbClr val="3F2482"/>
                </a:solidFill>
                <a:latin typeface="ＭＳ Ｐゴシック" charset="0"/>
              </a:rPr>
              <a:t>長期研修員のトークが聞けるかな？</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（独）国際協力機構関西センター</a:t>
            </a:r>
            <a:endParaRPr lang="ja-JP" altLang="en-US" sz="1000" dirty="0">
              <a:latin typeface="ＭＳ Ｐゴシック" charset="0"/>
            </a:endParaRPr>
          </a:p>
        </p:txBody>
      </p:sp>
      <p:sp>
        <p:nvSpPr>
          <p:cNvPr id="30724" name="テキスト ボックス 11"/>
          <p:cNvSpPr txBox="1">
            <a:spLocks noChangeArrowheads="1"/>
          </p:cNvSpPr>
          <p:nvPr/>
        </p:nvSpPr>
        <p:spPr bwMode="auto">
          <a:xfrm rot="10800000" flipV="1">
            <a:off x="5758500" y="3143931"/>
            <a:ext cx="2581273"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■Monet</a:t>
            </a:r>
            <a:r>
              <a:rPr lang="ja-JP" altLang="en-US" sz="1000" dirty="0" smtClean="0">
                <a:solidFill>
                  <a:srgbClr val="3F2482"/>
                </a:solidFill>
                <a:latin typeface="ＭＳ Ｐゴシック" charset="0"/>
              </a:rPr>
              <a:t>　オンラインステージ</a:t>
            </a:r>
            <a:endParaRPr lang="ja-JP" altLang="en-US" sz="1000" dirty="0">
              <a:latin typeface="ＭＳ Ｐゴシック" charset="0"/>
            </a:endParaRPr>
          </a:p>
        </p:txBody>
      </p:sp>
      <p:pic>
        <p:nvPicPr>
          <p:cNvPr id="30725" name="図 22" descr="_02_9601.JPG"/>
          <p:cNvPicPr>
            <a:picLocks noChangeAspect="1"/>
          </p:cNvPicPr>
          <p:nvPr/>
        </p:nvPicPr>
        <p:blipFill>
          <a:blip r:embed="rId2">
            <a:extLst>
              <a:ext uri="{28A0092B-C50C-407E-A947-70E740481C1C}">
                <a14:useLocalDpi xmlns="" xmlns:a14="http://schemas.microsoft.com/office/drawing/2010/main"/>
              </a:ext>
            </a:extLst>
          </a:blip>
          <a:srcRect/>
          <a:stretch>
            <a:fillRect/>
          </a:stretch>
        </p:blipFill>
        <p:spPr bwMode="auto">
          <a:xfrm>
            <a:off x="152400" y="588963"/>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7" name="テキスト ボックス 2"/>
          <p:cNvSpPr txBox="1">
            <a:spLocks noChangeArrowheads="1"/>
          </p:cNvSpPr>
          <p:nvPr/>
        </p:nvSpPr>
        <p:spPr bwMode="auto">
          <a:xfrm>
            <a:off x="239506" y="1007219"/>
            <a:ext cx="4608720"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 Greenteatheking &amp; iinasoul Africa Africa</a:t>
            </a:r>
            <a:endParaRPr lang="ja-JP" altLang="en-US" sz="1000" dirty="0">
              <a:latin typeface="ＭＳ Ｐゴシック" charset="0"/>
            </a:endParaRPr>
          </a:p>
        </p:txBody>
      </p:sp>
      <p:sp>
        <p:nvSpPr>
          <p:cNvPr id="17"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239504" y="5374296"/>
            <a:ext cx="4675393"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まーちゃんうーぽー</a:t>
            </a:r>
            <a:endParaRPr lang="ja-JP" altLang="en-US" sz="1000" dirty="0">
              <a:latin typeface="ＭＳ Ｐゴシック" charset="0"/>
            </a:endParaRPr>
          </a:p>
        </p:txBody>
      </p:sp>
      <p:sp>
        <p:nvSpPr>
          <p:cNvPr id="16" name="テキスト ボックス 6"/>
          <p:cNvSpPr txBox="1">
            <a:spLocks noChangeArrowheads="1"/>
          </p:cNvSpPr>
          <p:nvPr/>
        </p:nvSpPr>
        <p:spPr bwMode="auto">
          <a:xfrm>
            <a:off x="219076" y="588965"/>
            <a:ext cx="10379075" cy="307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r>
              <a:rPr lang="ja-JP" altLang="en-US" sz="1400" dirty="0" smtClean="0"/>
              <a:t>視聴者が</a:t>
            </a:r>
            <a:r>
              <a:rPr lang="en-US" sz="1400" dirty="0" smtClean="0"/>
              <a:t>SDGs</a:t>
            </a:r>
            <a:r>
              <a:rPr lang="ja-JP" altLang="en-US" sz="1400" dirty="0" smtClean="0"/>
              <a:t>の理念や国際協力や国際交流への理解を深め、日常生活に活かす一歩につながるような内容のステージ動画</a:t>
            </a:r>
            <a:endParaRPr lang="ja-JP" altLang="en-US" sz="1199" dirty="0">
              <a:latin typeface="ＭＳ Ｐゴシック" charset="0"/>
            </a:endParaRPr>
          </a:p>
        </p:txBody>
      </p:sp>
      <p:pic>
        <p:nvPicPr>
          <p:cNvPr id="47105" name="Picture 1" descr="C:\Users\ワンフェス事務局\Pictures\PettyCamera2\2021y02m17d_173718767 (2).jpg"/>
          <p:cNvPicPr>
            <a:picLocks noChangeAspect="1" noChangeArrowheads="1"/>
          </p:cNvPicPr>
          <p:nvPr/>
        </p:nvPicPr>
        <p:blipFill>
          <a:blip r:embed="rId3"/>
          <a:srcRect/>
          <a:stretch>
            <a:fillRect/>
          </a:stretch>
        </p:blipFill>
        <p:spPr bwMode="auto">
          <a:xfrm>
            <a:off x="876299" y="1277870"/>
            <a:ext cx="1573209" cy="1780383"/>
          </a:xfrm>
          <a:prstGeom prst="rect">
            <a:avLst/>
          </a:prstGeom>
          <a:noFill/>
        </p:spPr>
      </p:pic>
      <p:pic>
        <p:nvPicPr>
          <p:cNvPr id="47106" name="Picture 2" descr="C:\Users\ワンフェス事務局\Pictures\PettyCamera2\2021y02m17d_173843212 (2).jpg"/>
          <p:cNvPicPr>
            <a:picLocks noChangeAspect="1" noChangeArrowheads="1"/>
          </p:cNvPicPr>
          <p:nvPr/>
        </p:nvPicPr>
        <p:blipFill>
          <a:blip r:embed="rId4"/>
          <a:srcRect/>
          <a:stretch>
            <a:fillRect/>
          </a:stretch>
        </p:blipFill>
        <p:spPr bwMode="auto">
          <a:xfrm>
            <a:off x="2785423" y="1277871"/>
            <a:ext cx="1567502" cy="1789115"/>
          </a:xfrm>
          <a:prstGeom prst="rect">
            <a:avLst/>
          </a:prstGeom>
          <a:noFill/>
        </p:spPr>
      </p:pic>
      <p:pic>
        <p:nvPicPr>
          <p:cNvPr id="47107" name="Picture 3" descr="C:\Users\ワンフェス事務局\Pictures\PettyCamera2\2021y02m17d_174647251 (2).jpg"/>
          <p:cNvPicPr>
            <a:picLocks noChangeAspect="1" noChangeArrowheads="1"/>
          </p:cNvPicPr>
          <p:nvPr/>
        </p:nvPicPr>
        <p:blipFill>
          <a:blip r:embed="rId5"/>
          <a:srcRect/>
          <a:stretch>
            <a:fillRect/>
          </a:stretch>
        </p:blipFill>
        <p:spPr bwMode="auto">
          <a:xfrm>
            <a:off x="744331" y="3543800"/>
            <a:ext cx="1875044" cy="1677351"/>
          </a:xfrm>
          <a:prstGeom prst="rect">
            <a:avLst/>
          </a:prstGeom>
          <a:noFill/>
        </p:spPr>
      </p:pic>
      <p:pic>
        <p:nvPicPr>
          <p:cNvPr id="47108" name="Picture 4" descr="C:\Users\ワンフェス事務局\Pictures\PettyCamera2\2021y02m17d_174855214 (2).jpg"/>
          <p:cNvPicPr>
            <a:picLocks noChangeAspect="1" noChangeArrowheads="1"/>
          </p:cNvPicPr>
          <p:nvPr/>
        </p:nvPicPr>
        <p:blipFill>
          <a:blip r:embed="rId6"/>
          <a:srcRect/>
          <a:stretch>
            <a:fillRect/>
          </a:stretch>
        </p:blipFill>
        <p:spPr bwMode="auto">
          <a:xfrm>
            <a:off x="2807508" y="3543800"/>
            <a:ext cx="2107389" cy="1677351"/>
          </a:xfrm>
          <a:prstGeom prst="rect">
            <a:avLst/>
          </a:prstGeom>
          <a:noFill/>
        </p:spPr>
      </p:pic>
      <p:pic>
        <p:nvPicPr>
          <p:cNvPr id="47109" name="Picture 5" descr="C:\Users\ワンフェス事務局\Pictures\PettyCamera2\2021y02m17d_175319405 (2).jpg"/>
          <p:cNvPicPr>
            <a:picLocks noChangeAspect="1" noChangeArrowheads="1"/>
          </p:cNvPicPr>
          <p:nvPr/>
        </p:nvPicPr>
        <p:blipFill>
          <a:blip r:embed="rId7"/>
          <a:srcRect/>
          <a:stretch>
            <a:fillRect/>
          </a:stretch>
        </p:blipFill>
        <p:spPr bwMode="auto">
          <a:xfrm>
            <a:off x="809626" y="5620490"/>
            <a:ext cx="1660640" cy="1560873"/>
          </a:xfrm>
          <a:prstGeom prst="rect">
            <a:avLst/>
          </a:prstGeom>
          <a:noFill/>
        </p:spPr>
      </p:pic>
      <p:pic>
        <p:nvPicPr>
          <p:cNvPr id="47110" name="Picture 6" descr="C:\Users\ワンフェス事務局\Pictures\PettyCamera2\2021y02m17d_175351109 (2).jpg"/>
          <p:cNvPicPr>
            <a:picLocks noChangeAspect="1" noChangeArrowheads="1"/>
          </p:cNvPicPr>
          <p:nvPr/>
        </p:nvPicPr>
        <p:blipFill>
          <a:blip r:embed="rId8"/>
          <a:srcRect/>
          <a:stretch>
            <a:fillRect/>
          </a:stretch>
        </p:blipFill>
        <p:spPr bwMode="auto">
          <a:xfrm>
            <a:off x="2785424" y="5620490"/>
            <a:ext cx="2272352" cy="1560873"/>
          </a:xfrm>
          <a:prstGeom prst="rect">
            <a:avLst/>
          </a:prstGeom>
          <a:noFill/>
        </p:spPr>
      </p:pic>
      <p:sp>
        <p:nvSpPr>
          <p:cNvPr id="25" name="テキスト ボックス 11"/>
          <p:cNvSpPr txBox="1">
            <a:spLocks noChangeArrowheads="1"/>
          </p:cNvSpPr>
          <p:nvPr/>
        </p:nvSpPr>
        <p:spPr bwMode="auto">
          <a:xfrm rot="10800000" flipV="1">
            <a:off x="5758502" y="1159619"/>
            <a:ext cx="2733674"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ミヤギマモル　オンラインステージ</a:t>
            </a:r>
            <a:endParaRPr lang="ja-JP" altLang="en-US" sz="1000" dirty="0">
              <a:latin typeface="ＭＳ Ｐゴシック" charset="0"/>
            </a:endParaRPr>
          </a:p>
        </p:txBody>
      </p:sp>
      <p:pic>
        <p:nvPicPr>
          <p:cNvPr id="47113" name="Picture 9" descr="C:\Users\ワンフェス事務局\Pictures\PettyCamera2\2021y02m17d_180345444 (2).jpg"/>
          <p:cNvPicPr>
            <a:picLocks noChangeAspect="1" noChangeArrowheads="1"/>
          </p:cNvPicPr>
          <p:nvPr/>
        </p:nvPicPr>
        <p:blipFill>
          <a:blip r:embed="rId9"/>
          <a:srcRect/>
          <a:stretch>
            <a:fillRect/>
          </a:stretch>
        </p:blipFill>
        <p:spPr bwMode="auto">
          <a:xfrm>
            <a:off x="5972659" y="3543800"/>
            <a:ext cx="1876426" cy="1612671"/>
          </a:xfrm>
          <a:prstGeom prst="rect">
            <a:avLst/>
          </a:prstGeom>
          <a:noFill/>
        </p:spPr>
      </p:pic>
      <p:pic>
        <p:nvPicPr>
          <p:cNvPr id="47114" name="Picture 10" descr="C:\Users\ワンフェス事務局\Pictures\PettyCamera2\2021y02m17d_180419689 (2).jpg"/>
          <p:cNvPicPr>
            <a:picLocks noChangeAspect="1" noChangeArrowheads="1"/>
          </p:cNvPicPr>
          <p:nvPr/>
        </p:nvPicPr>
        <p:blipFill>
          <a:blip r:embed="rId10"/>
          <a:srcRect/>
          <a:stretch>
            <a:fillRect/>
          </a:stretch>
        </p:blipFill>
        <p:spPr bwMode="auto">
          <a:xfrm>
            <a:off x="8101014" y="3543800"/>
            <a:ext cx="1719262" cy="1612671"/>
          </a:xfrm>
          <a:prstGeom prst="rect">
            <a:avLst/>
          </a:prstGeom>
          <a:noFill/>
        </p:spPr>
      </p:pic>
      <p:sp>
        <p:nvSpPr>
          <p:cNvPr id="28" name="テキスト ボックス 11"/>
          <p:cNvSpPr txBox="1">
            <a:spLocks noChangeArrowheads="1"/>
          </p:cNvSpPr>
          <p:nvPr/>
        </p:nvSpPr>
        <p:spPr bwMode="auto">
          <a:xfrm rot="10800000" flipV="1">
            <a:off x="5910897" y="5323276"/>
            <a:ext cx="2581273"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今宮高校ダンス部</a:t>
            </a:r>
            <a:endParaRPr lang="ja-JP" altLang="en-US" sz="1000" dirty="0">
              <a:latin typeface="ＭＳ Ｐゴシック" charset="0"/>
            </a:endParaRPr>
          </a:p>
        </p:txBody>
      </p:sp>
      <p:pic>
        <p:nvPicPr>
          <p:cNvPr id="47115" name="Picture 11" descr="C:\Users\ワンフェス事務局\Pictures\PettyCamera2\2021y02m17d_180717538 (2).jpg"/>
          <p:cNvPicPr>
            <a:picLocks noChangeAspect="1" noChangeArrowheads="1"/>
          </p:cNvPicPr>
          <p:nvPr/>
        </p:nvPicPr>
        <p:blipFill>
          <a:blip r:embed="rId11"/>
          <a:srcRect/>
          <a:stretch>
            <a:fillRect/>
          </a:stretch>
        </p:blipFill>
        <p:spPr bwMode="auto">
          <a:xfrm>
            <a:off x="5972659" y="5667300"/>
            <a:ext cx="2128355" cy="1460579"/>
          </a:xfrm>
          <a:prstGeom prst="rect">
            <a:avLst/>
          </a:prstGeom>
          <a:noFill/>
        </p:spPr>
      </p:pic>
      <p:pic>
        <p:nvPicPr>
          <p:cNvPr id="47116" name="Picture 12" descr="C:\Users\ワンフェス事務局\Pictures\PettyCamera2\2021y02m17d_180850209 (2).jpg"/>
          <p:cNvPicPr>
            <a:picLocks noChangeAspect="1" noChangeArrowheads="1"/>
          </p:cNvPicPr>
          <p:nvPr/>
        </p:nvPicPr>
        <p:blipFill>
          <a:blip r:embed="rId12"/>
          <a:srcRect/>
          <a:stretch>
            <a:fillRect/>
          </a:stretch>
        </p:blipFill>
        <p:spPr bwMode="auto">
          <a:xfrm>
            <a:off x="8291515" y="5701495"/>
            <a:ext cx="1862136" cy="1426384"/>
          </a:xfrm>
          <a:prstGeom prst="rect">
            <a:avLst/>
          </a:prstGeom>
          <a:noFill/>
        </p:spPr>
      </p:pic>
      <p:pic>
        <p:nvPicPr>
          <p:cNvPr id="24579" name="Picture 3" descr="C:\Users\ワンフェス事務局\Pictures\PettyCamera2\2021y02m25d_160219090 (3).jpg"/>
          <p:cNvPicPr>
            <a:picLocks noChangeAspect="1" noChangeArrowheads="1"/>
          </p:cNvPicPr>
          <p:nvPr/>
        </p:nvPicPr>
        <p:blipFill>
          <a:blip r:embed="rId13"/>
          <a:srcRect/>
          <a:stretch>
            <a:fillRect/>
          </a:stretch>
        </p:blipFill>
        <p:spPr bwMode="auto">
          <a:xfrm>
            <a:off x="8291515" y="1405812"/>
            <a:ext cx="1597462" cy="1738119"/>
          </a:xfrm>
          <a:prstGeom prst="rect">
            <a:avLst/>
          </a:prstGeom>
          <a:noFill/>
        </p:spPr>
      </p:pic>
      <p:pic>
        <p:nvPicPr>
          <p:cNvPr id="24580" name="Picture 4" descr="C:\Users\ワンフェス事務局\Pictures\PettyCamera2\2021y02m25d_160804252 (3).jpg"/>
          <p:cNvPicPr>
            <a:picLocks noChangeAspect="1" noChangeArrowheads="1"/>
          </p:cNvPicPr>
          <p:nvPr/>
        </p:nvPicPr>
        <p:blipFill>
          <a:blip r:embed="rId14"/>
          <a:srcRect/>
          <a:stretch>
            <a:fillRect/>
          </a:stretch>
        </p:blipFill>
        <p:spPr bwMode="auto">
          <a:xfrm>
            <a:off x="5972659" y="1451412"/>
            <a:ext cx="2000250" cy="1692519"/>
          </a:xfrm>
          <a:prstGeom prst="rect">
            <a:avLst/>
          </a:prstGeom>
          <a:noFill/>
        </p:spPr>
      </p:pic>
    </p:spTree>
    <p:extLst>
      <p:ext uri="{BB962C8B-B14F-4D97-AF65-F5344CB8AC3E}">
        <p14:creationId xmlns="" xmlns:p14="http://schemas.microsoft.com/office/powerpoint/2010/main" val="4161217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タイトル 1"/>
          <p:cNvSpPr>
            <a:spLocks noGrp="1"/>
          </p:cNvSpPr>
          <p:nvPr>
            <p:ph type="title"/>
          </p:nvPr>
        </p:nvSpPr>
        <p:spPr>
          <a:xfrm>
            <a:off x="534990" y="87315"/>
            <a:ext cx="9618662" cy="501650"/>
          </a:xfrm>
        </p:spPr>
        <p:txBody>
          <a:bodyPr>
            <a:normAutofit/>
          </a:bodyPr>
          <a:lstStyle/>
          <a:p>
            <a:pPr eaLnBrk="1" hangingPunct="1"/>
            <a:r>
              <a:rPr lang="ja-JP" altLang="en-US" sz="1600" dirty="0" smtClean="0">
                <a:latin typeface="Calibri" charset="0"/>
                <a:ea typeface="ＭＳ Ｐゴシック" charset="0"/>
              </a:rPr>
              <a:t>オンラインス</a:t>
            </a:r>
            <a:r>
              <a:rPr lang="ja-JP" altLang="en-US" sz="1600" dirty="0">
                <a:latin typeface="Calibri" charset="0"/>
                <a:ea typeface="ＭＳ Ｐゴシック" charset="0"/>
              </a:rPr>
              <a:t>テー</a:t>
            </a:r>
            <a:r>
              <a:rPr lang="ja-JP" altLang="en-US" sz="1600" dirty="0" smtClean="0">
                <a:latin typeface="Calibri" charset="0"/>
                <a:ea typeface="ＭＳ Ｐゴシック" charset="0"/>
              </a:rPr>
              <a:t>ジ（</a:t>
            </a:r>
            <a:r>
              <a:rPr lang="en-US" altLang="ja-JP" sz="1600" dirty="0" smtClean="0">
                <a:latin typeface="Calibri" charset="0"/>
                <a:ea typeface="ＭＳ Ｐゴシック" charset="0"/>
              </a:rPr>
              <a:t>2</a:t>
            </a:r>
            <a:r>
              <a:rPr lang="ja-JP" altLang="en-US" sz="1600" dirty="0" smtClean="0">
                <a:latin typeface="Calibri" charset="0"/>
                <a:ea typeface="ＭＳ Ｐゴシック" charset="0"/>
              </a:rPr>
              <a:t>）</a:t>
            </a:r>
            <a:endParaRPr lang="ja-JP" altLang="en-US" sz="1600" dirty="0">
              <a:latin typeface="Calibri" charset="0"/>
              <a:ea typeface="ＭＳ Ｐゴシック" charset="0"/>
            </a:endParaRPr>
          </a:p>
        </p:txBody>
      </p:sp>
      <p:sp>
        <p:nvSpPr>
          <p:cNvPr id="30722"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FFA8B025-07CE-434B-87A1-7BFA1D614EA6}" type="slidenum">
              <a:rPr lang="ja-JP" altLang="en-US" sz="1100">
                <a:solidFill>
                  <a:srgbClr val="898989"/>
                </a:solidFill>
                <a:latin typeface="Calibri" charset="0"/>
              </a:rPr>
              <a:pPr/>
              <a:t>17</a:t>
            </a:fld>
            <a:endParaRPr lang="en-US" altLang="ja-JP" sz="1100">
              <a:solidFill>
                <a:srgbClr val="898989"/>
              </a:solidFill>
              <a:latin typeface="Calibri" charset="0"/>
            </a:endParaRPr>
          </a:p>
        </p:txBody>
      </p:sp>
      <p:sp>
        <p:nvSpPr>
          <p:cNvPr id="30723" name="テキスト ボックス 5"/>
          <p:cNvSpPr txBox="1">
            <a:spLocks noChangeArrowheads="1"/>
          </p:cNvSpPr>
          <p:nvPr/>
        </p:nvSpPr>
        <p:spPr bwMode="auto">
          <a:xfrm>
            <a:off x="239505" y="2974041"/>
            <a:ext cx="5437396"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Ｅｃｏ</a:t>
            </a:r>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Ｈａｂｉｔａｔ関西学院</a:t>
            </a:r>
            <a:endParaRPr lang="ja-JP" altLang="en-US" sz="1000" dirty="0">
              <a:latin typeface="ＭＳ Ｐゴシック" charset="0"/>
            </a:endParaRPr>
          </a:p>
        </p:txBody>
      </p:sp>
      <p:pic>
        <p:nvPicPr>
          <p:cNvPr id="30725" name="図 22" descr="_02_9601.JPG"/>
          <p:cNvPicPr>
            <a:picLocks noChangeAspect="1"/>
          </p:cNvPicPr>
          <p:nvPr/>
        </p:nvPicPr>
        <p:blipFill>
          <a:blip r:embed="rId2">
            <a:extLst>
              <a:ext uri="{28A0092B-C50C-407E-A947-70E740481C1C}">
                <a14:useLocalDpi xmlns="" xmlns:a14="http://schemas.microsoft.com/office/drawing/2010/main"/>
              </a:ext>
            </a:extLst>
          </a:blip>
          <a:srcRect/>
          <a:stretch>
            <a:fillRect/>
          </a:stretch>
        </p:blipFill>
        <p:spPr bwMode="auto">
          <a:xfrm>
            <a:off x="152400" y="588963"/>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7" name="テキスト ボックス 2"/>
          <p:cNvSpPr txBox="1">
            <a:spLocks noChangeArrowheads="1"/>
          </p:cNvSpPr>
          <p:nvPr/>
        </p:nvSpPr>
        <p:spPr bwMode="auto">
          <a:xfrm>
            <a:off x="239506" y="876301"/>
            <a:ext cx="4608720"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平和の種をまきたい</a:t>
            </a:r>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地雷の村＜タサエン＞より</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国際地雷処理・地域復興支援の会</a:t>
            </a:r>
            <a:endParaRPr lang="ja-JP" altLang="en-US" sz="1000" dirty="0">
              <a:latin typeface="ＭＳ Ｐゴシック" charset="0"/>
            </a:endParaRPr>
          </a:p>
        </p:txBody>
      </p:sp>
      <p:sp>
        <p:nvSpPr>
          <p:cNvPr id="17"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3133842" y="5189065"/>
            <a:ext cx="5018185"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第９回ミナミ学生音楽祭</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ミナミまち育てネットワーク</a:t>
            </a:r>
            <a:endParaRPr lang="ja-JP" altLang="en-US" sz="1000" dirty="0">
              <a:latin typeface="ＭＳ Ｐゴシック" charset="0"/>
            </a:endParaRPr>
          </a:p>
        </p:txBody>
      </p:sp>
      <p:sp>
        <p:nvSpPr>
          <p:cNvPr id="25" name="テキスト ボックス 11"/>
          <p:cNvSpPr txBox="1">
            <a:spLocks noChangeArrowheads="1"/>
          </p:cNvSpPr>
          <p:nvPr/>
        </p:nvSpPr>
        <p:spPr bwMode="auto">
          <a:xfrm rot="10800000" flipV="1">
            <a:off x="5758502" y="876301"/>
            <a:ext cx="2733674"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■Pacific Dance</a:t>
            </a:r>
          </a:p>
          <a:p>
            <a:r>
              <a:rPr lang="en-US" altLang="ja-JP" sz="1000" dirty="0" smtClean="0">
                <a:solidFill>
                  <a:srgbClr val="3F2482"/>
                </a:solidFill>
                <a:latin typeface="ＭＳ Ｐゴシック" charset="0"/>
              </a:rPr>
              <a:t>  </a:t>
            </a:r>
            <a:r>
              <a:rPr lang="ja-JP" altLang="en-US" sz="1000" dirty="0" smtClean="0">
                <a:solidFill>
                  <a:srgbClr val="3F2482"/>
                </a:solidFill>
                <a:latin typeface="ＭＳ Ｐゴシック" charset="0"/>
              </a:rPr>
              <a:t>（一社）南太平洋協会</a:t>
            </a:r>
            <a:endParaRPr lang="ja-JP" altLang="en-US" sz="1000" dirty="0">
              <a:latin typeface="ＭＳ Ｐゴシック" charset="0"/>
            </a:endParaRPr>
          </a:p>
        </p:txBody>
      </p:sp>
      <p:pic>
        <p:nvPicPr>
          <p:cNvPr id="88066" name="Picture 2" descr="C:\Users\ワンフェス事務局\Pictures\PettyCamera2\2021y02m17d_181648999 (2).jpg"/>
          <p:cNvPicPr>
            <a:picLocks noChangeAspect="1" noChangeArrowheads="1"/>
          </p:cNvPicPr>
          <p:nvPr/>
        </p:nvPicPr>
        <p:blipFill>
          <a:blip r:embed="rId3"/>
          <a:srcRect/>
          <a:stretch>
            <a:fillRect/>
          </a:stretch>
        </p:blipFill>
        <p:spPr bwMode="auto">
          <a:xfrm>
            <a:off x="534990" y="1276382"/>
            <a:ext cx="2300711" cy="1533493"/>
          </a:xfrm>
          <a:prstGeom prst="rect">
            <a:avLst/>
          </a:prstGeom>
          <a:noFill/>
        </p:spPr>
      </p:pic>
      <p:pic>
        <p:nvPicPr>
          <p:cNvPr id="88067" name="Picture 3" descr="C:\Users\ワンフェス事務局\Pictures\PettyCamera2\2021y02m17d_181633729 (2).jpg"/>
          <p:cNvPicPr>
            <a:picLocks noChangeAspect="1" noChangeArrowheads="1"/>
          </p:cNvPicPr>
          <p:nvPr/>
        </p:nvPicPr>
        <p:blipFill>
          <a:blip r:embed="rId4"/>
          <a:srcRect/>
          <a:stretch>
            <a:fillRect/>
          </a:stretch>
        </p:blipFill>
        <p:spPr bwMode="auto">
          <a:xfrm>
            <a:off x="2950073" y="1276382"/>
            <a:ext cx="2107703" cy="1533493"/>
          </a:xfrm>
          <a:prstGeom prst="rect">
            <a:avLst/>
          </a:prstGeom>
          <a:noFill/>
        </p:spPr>
      </p:pic>
      <p:pic>
        <p:nvPicPr>
          <p:cNvPr id="88068" name="Picture 4" descr="C:\Users\ワンフェス事務局\Pictures\PettyCamera2\2021y02m17d_181952321 (2).jpg"/>
          <p:cNvPicPr>
            <a:picLocks noChangeAspect="1" noChangeArrowheads="1"/>
          </p:cNvPicPr>
          <p:nvPr/>
        </p:nvPicPr>
        <p:blipFill>
          <a:blip r:embed="rId5"/>
          <a:srcRect/>
          <a:stretch>
            <a:fillRect/>
          </a:stretch>
        </p:blipFill>
        <p:spPr bwMode="auto">
          <a:xfrm>
            <a:off x="398996" y="3220234"/>
            <a:ext cx="2308995" cy="1605150"/>
          </a:xfrm>
          <a:prstGeom prst="rect">
            <a:avLst/>
          </a:prstGeom>
          <a:noFill/>
        </p:spPr>
      </p:pic>
      <p:pic>
        <p:nvPicPr>
          <p:cNvPr id="88069" name="Picture 5" descr="C:\Users\ワンフェス事務局\Pictures\PettyCamera2\2021y02m17d_182109168 (2).jpg"/>
          <p:cNvPicPr>
            <a:picLocks noChangeAspect="1" noChangeArrowheads="1"/>
          </p:cNvPicPr>
          <p:nvPr/>
        </p:nvPicPr>
        <p:blipFill>
          <a:blip r:embed="rId6"/>
          <a:srcRect/>
          <a:stretch>
            <a:fillRect/>
          </a:stretch>
        </p:blipFill>
        <p:spPr bwMode="auto">
          <a:xfrm>
            <a:off x="2950072" y="3220234"/>
            <a:ext cx="2107704" cy="1605150"/>
          </a:xfrm>
          <a:prstGeom prst="rect">
            <a:avLst/>
          </a:prstGeom>
          <a:noFill/>
        </p:spPr>
      </p:pic>
      <p:pic>
        <p:nvPicPr>
          <p:cNvPr id="88070" name="Picture 6" descr="C:\Users\ワンフェス事務局\Pictures\PettyCamera2\2021y02m17d_182739547 (2).jpg"/>
          <p:cNvPicPr>
            <a:picLocks noChangeAspect="1" noChangeArrowheads="1"/>
          </p:cNvPicPr>
          <p:nvPr/>
        </p:nvPicPr>
        <p:blipFill>
          <a:blip r:embed="rId7"/>
          <a:srcRect/>
          <a:stretch>
            <a:fillRect/>
          </a:stretch>
        </p:blipFill>
        <p:spPr bwMode="auto">
          <a:xfrm>
            <a:off x="2950073" y="5589146"/>
            <a:ext cx="2238257" cy="1538733"/>
          </a:xfrm>
          <a:prstGeom prst="rect">
            <a:avLst/>
          </a:prstGeom>
          <a:noFill/>
        </p:spPr>
      </p:pic>
      <p:pic>
        <p:nvPicPr>
          <p:cNvPr id="88071" name="Picture 7" descr="C:\Users\ワンフェス事務局\Pictures\PettyCamera2\2021y02m17d_182751185 (2).jpg"/>
          <p:cNvPicPr>
            <a:picLocks noChangeAspect="1" noChangeArrowheads="1"/>
          </p:cNvPicPr>
          <p:nvPr/>
        </p:nvPicPr>
        <p:blipFill>
          <a:blip r:embed="rId8"/>
          <a:srcRect/>
          <a:stretch>
            <a:fillRect/>
          </a:stretch>
        </p:blipFill>
        <p:spPr bwMode="auto">
          <a:xfrm>
            <a:off x="5676901" y="5589146"/>
            <a:ext cx="2222075" cy="1490870"/>
          </a:xfrm>
          <a:prstGeom prst="rect">
            <a:avLst/>
          </a:prstGeom>
          <a:noFill/>
        </p:spPr>
      </p:pic>
      <p:pic>
        <p:nvPicPr>
          <p:cNvPr id="88072" name="Picture 8" descr="C:\Users\ワンフェス事務局\Pictures\PettyCamera2\2021y02m17d_183508004 (2).jpg"/>
          <p:cNvPicPr>
            <a:picLocks noChangeAspect="1" noChangeArrowheads="1"/>
          </p:cNvPicPr>
          <p:nvPr/>
        </p:nvPicPr>
        <p:blipFill>
          <a:blip r:embed="rId9"/>
          <a:srcRect/>
          <a:stretch>
            <a:fillRect/>
          </a:stretch>
        </p:blipFill>
        <p:spPr bwMode="auto">
          <a:xfrm>
            <a:off x="5758502" y="1276382"/>
            <a:ext cx="2182097" cy="1418944"/>
          </a:xfrm>
          <a:prstGeom prst="rect">
            <a:avLst/>
          </a:prstGeom>
          <a:noFill/>
        </p:spPr>
      </p:pic>
      <p:pic>
        <p:nvPicPr>
          <p:cNvPr id="88073" name="Picture 9" descr="C:\Users\ワンフェス事務局\Pictures\PettyCamera2\2021y02m17d_183419943 (2).jpg"/>
          <p:cNvPicPr>
            <a:picLocks noChangeAspect="1" noChangeArrowheads="1"/>
          </p:cNvPicPr>
          <p:nvPr/>
        </p:nvPicPr>
        <p:blipFill>
          <a:blip r:embed="rId10"/>
          <a:srcRect/>
          <a:stretch>
            <a:fillRect/>
          </a:stretch>
        </p:blipFill>
        <p:spPr bwMode="auto">
          <a:xfrm>
            <a:off x="8152029" y="1276382"/>
            <a:ext cx="2001623" cy="1418944"/>
          </a:xfrm>
          <a:prstGeom prst="rect">
            <a:avLst/>
          </a:prstGeom>
          <a:noFill/>
        </p:spPr>
      </p:pic>
      <p:sp>
        <p:nvSpPr>
          <p:cNvPr id="18" name="テキスト ボックス 11"/>
          <p:cNvSpPr txBox="1">
            <a:spLocks noChangeArrowheads="1"/>
          </p:cNvSpPr>
          <p:nvPr/>
        </p:nvSpPr>
        <p:spPr bwMode="auto">
          <a:xfrm rot="10800000" flipV="1">
            <a:off x="5910902" y="3050985"/>
            <a:ext cx="2733674"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t>風人ブドゥリ太鼓</a:t>
            </a:r>
            <a:endParaRPr lang="ja-JP" altLang="en-US" sz="1000" dirty="0">
              <a:latin typeface="ＭＳ Ｐゴシック" charset="0"/>
            </a:endParaRPr>
          </a:p>
        </p:txBody>
      </p:sp>
      <p:pic>
        <p:nvPicPr>
          <p:cNvPr id="23553" name="Picture 1" descr="C:\Users\ワンフェス事務局\Pictures\PettyCamera2\2021y02m25d_160133930 (2).jpg"/>
          <p:cNvPicPr>
            <a:picLocks noChangeAspect="1" noChangeArrowheads="1"/>
          </p:cNvPicPr>
          <p:nvPr/>
        </p:nvPicPr>
        <p:blipFill>
          <a:blip r:embed="rId11"/>
          <a:srcRect/>
          <a:stretch>
            <a:fillRect/>
          </a:stretch>
        </p:blipFill>
        <p:spPr bwMode="auto">
          <a:xfrm>
            <a:off x="5833129" y="3297178"/>
            <a:ext cx="2107470" cy="1405276"/>
          </a:xfrm>
          <a:prstGeom prst="rect">
            <a:avLst/>
          </a:prstGeom>
          <a:noFill/>
        </p:spPr>
      </p:pic>
      <p:pic>
        <p:nvPicPr>
          <p:cNvPr id="21" name="Picture 8" descr="C:\Users\ワンフェス事務局\Pictures\PettyCamera2\2021y02m17d_175852530 (2).jpg"/>
          <p:cNvPicPr>
            <a:picLocks noChangeAspect="1" noChangeArrowheads="1"/>
          </p:cNvPicPr>
          <p:nvPr/>
        </p:nvPicPr>
        <p:blipFill>
          <a:blip r:embed="rId12"/>
          <a:srcRect/>
          <a:stretch>
            <a:fillRect/>
          </a:stretch>
        </p:blipFill>
        <p:spPr bwMode="auto">
          <a:xfrm>
            <a:off x="8152029" y="3297178"/>
            <a:ext cx="2049361" cy="1405276"/>
          </a:xfrm>
          <a:prstGeom prst="rect">
            <a:avLst/>
          </a:prstGeom>
          <a:noFill/>
        </p:spPr>
      </p:pic>
    </p:spTree>
    <p:extLst>
      <p:ext uri="{BB962C8B-B14F-4D97-AF65-F5344CB8AC3E}">
        <p14:creationId xmlns="" xmlns:p14="http://schemas.microsoft.com/office/powerpoint/2010/main" val="4161217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タイトル 1"/>
          <p:cNvSpPr>
            <a:spLocks noGrp="1"/>
          </p:cNvSpPr>
          <p:nvPr>
            <p:ph type="title"/>
          </p:nvPr>
        </p:nvSpPr>
        <p:spPr>
          <a:xfrm>
            <a:off x="534990" y="87315"/>
            <a:ext cx="9618662" cy="501650"/>
          </a:xfrm>
        </p:spPr>
        <p:txBody>
          <a:bodyPr>
            <a:normAutofit/>
          </a:bodyPr>
          <a:lstStyle/>
          <a:p>
            <a:pPr eaLnBrk="1" hangingPunct="1"/>
            <a:r>
              <a:rPr lang="ja-JP" altLang="en-US" sz="1600" dirty="0" smtClean="0">
                <a:latin typeface="Calibri" charset="0"/>
                <a:ea typeface="ＭＳ Ｐゴシック" charset="0"/>
              </a:rPr>
              <a:t>オンラインキッチン</a:t>
            </a:r>
            <a:endParaRPr lang="ja-JP" altLang="en-US" sz="1600" dirty="0">
              <a:latin typeface="Calibri" charset="0"/>
              <a:ea typeface="ＭＳ Ｐゴシック" charset="0"/>
            </a:endParaRPr>
          </a:p>
        </p:txBody>
      </p:sp>
      <p:sp>
        <p:nvSpPr>
          <p:cNvPr id="30722"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FFA8B025-07CE-434B-87A1-7BFA1D614EA6}" type="slidenum">
              <a:rPr lang="ja-JP" altLang="en-US" sz="1100">
                <a:solidFill>
                  <a:srgbClr val="898989"/>
                </a:solidFill>
                <a:latin typeface="Calibri" charset="0"/>
              </a:rPr>
              <a:pPr/>
              <a:t>18</a:t>
            </a:fld>
            <a:endParaRPr lang="en-US" altLang="ja-JP" sz="1100">
              <a:solidFill>
                <a:srgbClr val="898989"/>
              </a:solidFill>
              <a:latin typeface="Calibri" charset="0"/>
            </a:endParaRPr>
          </a:p>
        </p:txBody>
      </p:sp>
      <p:sp>
        <p:nvSpPr>
          <p:cNvPr id="30723" name="テキスト ボックス 5"/>
          <p:cNvSpPr txBox="1">
            <a:spLocks noChangeArrowheads="1"/>
          </p:cNvSpPr>
          <p:nvPr/>
        </p:nvSpPr>
        <p:spPr bwMode="auto">
          <a:xfrm>
            <a:off x="657225" y="3276600"/>
            <a:ext cx="5019676"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ボーズ、ボーブの作り方（モンゴル料理）</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モンゴル料理こぺん</a:t>
            </a:r>
            <a:endParaRPr lang="ja-JP" altLang="en-US" sz="1000" dirty="0">
              <a:latin typeface="ＭＳ Ｐゴシック" charset="0"/>
            </a:endParaRPr>
          </a:p>
        </p:txBody>
      </p:sp>
      <p:pic>
        <p:nvPicPr>
          <p:cNvPr id="30725" name="図 22" descr="_02_9601.JPG"/>
          <p:cNvPicPr>
            <a:picLocks noChangeAspect="1"/>
          </p:cNvPicPr>
          <p:nvPr/>
        </p:nvPicPr>
        <p:blipFill>
          <a:blip r:embed="rId2">
            <a:extLst>
              <a:ext uri="{28A0092B-C50C-407E-A947-70E740481C1C}">
                <a14:useLocalDpi xmlns="" xmlns:a14="http://schemas.microsoft.com/office/drawing/2010/main"/>
              </a:ext>
            </a:extLst>
          </a:blip>
          <a:srcRect/>
          <a:stretch>
            <a:fillRect/>
          </a:stretch>
        </p:blipFill>
        <p:spPr bwMode="auto">
          <a:xfrm>
            <a:off x="152400" y="588963"/>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7" name="テキスト ボックス 2"/>
          <p:cNvSpPr txBox="1">
            <a:spLocks noChangeArrowheads="1"/>
          </p:cNvSpPr>
          <p:nvPr/>
        </p:nvSpPr>
        <p:spPr bwMode="auto">
          <a:xfrm>
            <a:off x="534990" y="1007219"/>
            <a:ext cx="5141910" cy="553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マハディートの作り方（南米ボリビア料理）</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（独）国際協力機構関西センター</a:t>
            </a:r>
            <a:endParaRPr lang="ja-JP" altLang="en-US" sz="1000" dirty="0" smtClean="0">
              <a:latin typeface="ＭＳ Ｐゴシック" charset="0"/>
            </a:endParaRPr>
          </a:p>
          <a:p>
            <a:endParaRPr lang="ja-JP" altLang="en-US" sz="1000" dirty="0">
              <a:latin typeface="ＭＳ Ｐゴシック" charset="0"/>
            </a:endParaRPr>
          </a:p>
        </p:txBody>
      </p:sp>
      <p:sp>
        <p:nvSpPr>
          <p:cNvPr id="16" name="テキスト ボックス 6"/>
          <p:cNvSpPr txBox="1">
            <a:spLocks noChangeArrowheads="1"/>
          </p:cNvSpPr>
          <p:nvPr/>
        </p:nvSpPr>
        <p:spPr bwMode="auto">
          <a:xfrm>
            <a:off x="219076" y="588965"/>
            <a:ext cx="10379075" cy="307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r>
              <a:rPr lang="ja-JP" altLang="en-US" sz="1400" dirty="0" smtClean="0"/>
              <a:t>視聴者が作りたくなる料理（レシピ）動画を公開、民族色豊かな料理動画</a:t>
            </a:r>
            <a:endParaRPr lang="ja-JP" altLang="en-US" sz="1199" dirty="0">
              <a:latin typeface="ＭＳ Ｐゴシック" charset="0"/>
            </a:endParaRPr>
          </a:p>
        </p:txBody>
      </p:sp>
      <p:pic>
        <p:nvPicPr>
          <p:cNvPr id="89090" name="Picture 2" descr="C:\Users\ワンフェス事務局\Pictures\PettyCamera2\2021y02m17d_184539710 (2).jpg"/>
          <p:cNvPicPr>
            <a:picLocks noChangeAspect="1" noChangeArrowheads="1"/>
          </p:cNvPicPr>
          <p:nvPr/>
        </p:nvPicPr>
        <p:blipFill>
          <a:blip r:embed="rId3"/>
          <a:srcRect/>
          <a:stretch>
            <a:fillRect/>
          </a:stretch>
        </p:blipFill>
        <p:spPr bwMode="auto">
          <a:xfrm>
            <a:off x="534990" y="1416548"/>
            <a:ext cx="2680311" cy="1568229"/>
          </a:xfrm>
          <a:prstGeom prst="rect">
            <a:avLst/>
          </a:prstGeom>
          <a:noFill/>
        </p:spPr>
      </p:pic>
      <p:pic>
        <p:nvPicPr>
          <p:cNvPr id="89091" name="Picture 3" descr="C:\Users\ワンフェス事務局\Pictures\PettyCamera2\2021y02m17d_185003882 (2).jpg"/>
          <p:cNvPicPr>
            <a:picLocks noChangeAspect="1" noChangeArrowheads="1"/>
          </p:cNvPicPr>
          <p:nvPr/>
        </p:nvPicPr>
        <p:blipFill>
          <a:blip r:embed="rId4"/>
          <a:srcRect/>
          <a:stretch>
            <a:fillRect/>
          </a:stretch>
        </p:blipFill>
        <p:spPr bwMode="auto">
          <a:xfrm>
            <a:off x="3884061" y="1416548"/>
            <a:ext cx="2480779" cy="1557493"/>
          </a:xfrm>
          <a:prstGeom prst="rect">
            <a:avLst/>
          </a:prstGeom>
          <a:noFill/>
        </p:spPr>
      </p:pic>
      <p:pic>
        <p:nvPicPr>
          <p:cNvPr id="89092" name="Picture 4" descr="C:\Users\ワンフェス事務局\Pictures\PettyCamera2\2021y02m17d_185028057 (2).jpg"/>
          <p:cNvPicPr>
            <a:picLocks noChangeAspect="1" noChangeArrowheads="1"/>
          </p:cNvPicPr>
          <p:nvPr/>
        </p:nvPicPr>
        <p:blipFill>
          <a:blip r:embed="rId5"/>
          <a:srcRect/>
          <a:stretch>
            <a:fillRect/>
          </a:stretch>
        </p:blipFill>
        <p:spPr bwMode="auto">
          <a:xfrm>
            <a:off x="7074695" y="1405811"/>
            <a:ext cx="2637008" cy="1557493"/>
          </a:xfrm>
          <a:prstGeom prst="rect">
            <a:avLst/>
          </a:prstGeom>
          <a:noFill/>
        </p:spPr>
      </p:pic>
      <p:pic>
        <p:nvPicPr>
          <p:cNvPr id="89093" name="Picture 5" descr="C:\Users\ワンフェス事務局\Pictures\PettyCamera2\2021y02m17d_185931990 (2).jpg"/>
          <p:cNvPicPr>
            <a:picLocks noChangeAspect="1" noChangeArrowheads="1"/>
          </p:cNvPicPr>
          <p:nvPr/>
        </p:nvPicPr>
        <p:blipFill>
          <a:blip r:embed="rId6"/>
          <a:srcRect/>
          <a:stretch>
            <a:fillRect/>
          </a:stretch>
        </p:blipFill>
        <p:spPr bwMode="auto">
          <a:xfrm>
            <a:off x="534990" y="3705738"/>
            <a:ext cx="2680310" cy="1657318"/>
          </a:xfrm>
          <a:prstGeom prst="rect">
            <a:avLst/>
          </a:prstGeom>
          <a:noFill/>
        </p:spPr>
      </p:pic>
      <p:pic>
        <p:nvPicPr>
          <p:cNvPr id="89094" name="Picture 6" descr="C:\Users\ワンフェス事務局\Pictures\PettyCamera2\2021y02m17d_185949815 (2).jpg"/>
          <p:cNvPicPr>
            <a:picLocks noChangeAspect="1" noChangeArrowheads="1"/>
          </p:cNvPicPr>
          <p:nvPr/>
        </p:nvPicPr>
        <p:blipFill>
          <a:blip r:embed="rId7"/>
          <a:srcRect/>
          <a:stretch>
            <a:fillRect/>
          </a:stretch>
        </p:blipFill>
        <p:spPr bwMode="auto">
          <a:xfrm>
            <a:off x="3884061" y="3676680"/>
            <a:ext cx="2269089" cy="1648511"/>
          </a:xfrm>
          <a:prstGeom prst="rect">
            <a:avLst/>
          </a:prstGeom>
          <a:noFill/>
        </p:spPr>
      </p:pic>
      <p:pic>
        <p:nvPicPr>
          <p:cNvPr id="89095" name="Picture 7" descr="C:\Users\ワンフェス事務局\Pictures\PettyCamera2\2021y02m17d_190006883 (2).jpg"/>
          <p:cNvPicPr>
            <a:picLocks noChangeAspect="1" noChangeArrowheads="1"/>
          </p:cNvPicPr>
          <p:nvPr/>
        </p:nvPicPr>
        <p:blipFill>
          <a:blip r:embed="rId8"/>
          <a:srcRect/>
          <a:stretch>
            <a:fillRect/>
          </a:stretch>
        </p:blipFill>
        <p:spPr bwMode="auto">
          <a:xfrm>
            <a:off x="6960395" y="3676680"/>
            <a:ext cx="2355055" cy="1686376"/>
          </a:xfrm>
          <a:prstGeom prst="rect">
            <a:avLst/>
          </a:prstGeom>
          <a:noFill/>
        </p:spPr>
      </p:pic>
    </p:spTree>
    <p:extLst>
      <p:ext uri="{BB962C8B-B14F-4D97-AF65-F5344CB8AC3E}">
        <p14:creationId xmlns="" xmlns:p14="http://schemas.microsoft.com/office/powerpoint/2010/main" val="4161217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9075" y="87315"/>
            <a:ext cx="9934577" cy="501650"/>
          </a:xfrm>
        </p:spPr>
        <p:txBody>
          <a:bodyPr rtlCol="0">
            <a:normAutofit/>
          </a:bodyPr>
          <a:lstStyle/>
          <a:p>
            <a:pPr defTabSz="497605" eaLnBrk="1" fontAlgn="auto" hangingPunct="1">
              <a:spcAft>
                <a:spcPts val="0"/>
              </a:spcAft>
              <a:defRPr/>
            </a:pPr>
            <a:r>
              <a:rPr lang="ja-JP" altLang="en-US" sz="1600" dirty="0" smtClean="0">
                <a:latin typeface="+mn-ea"/>
              </a:rPr>
              <a:t>ワンフェスチャンネル（</a:t>
            </a:r>
            <a:r>
              <a:rPr lang="en-US" altLang="ja-JP" sz="1600" dirty="0" smtClean="0">
                <a:latin typeface="+mn-ea"/>
              </a:rPr>
              <a:t>1</a:t>
            </a:r>
            <a:r>
              <a:rPr lang="ja-JP" altLang="en-US" sz="1600" dirty="0" smtClean="0">
                <a:latin typeface="+mn-ea"/>
              </a:rPr>
              <a:t>）</a:t>
            </a:r>
            <a:endParaRPr lang="ja-JP" altLang="en-US" dirty="0">
              <a:latin typeface="+mn-ea"/>
              <a:ea typeface="+mn-ea"/>
              <a:cs typeface="+mj-cs"/>
            </a:endParaRPr>
          </a:p>
        </p:txBody>
      </p:sp>
      <p:sp>
        <p:nvSpPr>
          <p:cNvPr id="34818"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69F5D122-D816-384D-B450-2E792A61C47D}" type="slidenum">
              <a:rPr lang="ja-JP" altLang="en-US" sz="1100">
                <a:solidFill>
                  <a:srgbClr val="898989"/>
                </a:solidFill>
                <a:latin typeface="ＭＳ Ｐゴシック" charset="0"/>
              </a:rPr>
              <a:pPr/>
              <a:t>19</a:t>
            </a:fld>
            <a:endParaRPr lang="en-US" altLang="ja-JP" sz="1100">
              <a:solidFill>
                <a:srgbClr val="898989"/>
              </a:solidFill>
              <a:latin typeface="ＭＳ Ｐゴシック" charset="0"/>
            </a:endParaRPr>
          </a:p>
        </p:txBody>
      </p:sp>
      <p:sp>
        <p:nvSpPr>
          <p:cNvPr id="34819" name="テキスト ボックス 6"/>
          <p:cNvSpPr txBox="1">
            <a:spLocks noChangeArrowheads="1"/>
          </p:cNvSpPr>
          <p:nvPr/>
        </p:nvSpPr>
        <p:spPr bwMode="auto">
          <a:xfrm>
            <a:off x="219076" y="509589"/>
            <a:ext cx="10379075" cy="307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r>
              <a:rPr lang="ja-JP" altLang="en-US" sz="1400" dirty="0" smtClean="0"/>
              <a:t>ワン・ワールド・フェスティバル実行委員会が企画したコンテンツを配信</a:t>
            </a:r>
            <a:endParaRPr lang="ja-JP" altLang="en-US" sz="1400" dirty="0">
              <a:latin typeface="ＭＳ Ｐゴシック" charset="0"/>
            </a:endParaRPr>
          </a:p>
        </p:txBody>
      </p:sp>
      <p:sp>
        <p:nvSpPr>
          <p:cNvPr id="25621" name="図 5" descr="_02_7364.JPG"/>
          <p:cNvSpPr>
            <a:spLocks noChangeAspect="1"/>
          </p:cNvSpPr>
          <p:nvPr/>
        </p:nvSpPr>
        <p:spPr bwMode="auto">
          <a:xfrm>
            <a:off x="277815" y="5938838"/>
            <a:ext cx="2052638" cy="1368425"/>
          </a:xfrm>
          <a:prstGeom prst="rect">
            <a:avLst/>
          </a:prstGeom>
          <a:noFill/>
          <a:ln>
            <a:noFill/>
          </a:ln>
        </p:spPr>
        <p:txBody>
          <a:bodyPr lIns="91410" tIns="45706" rIns="91410" bIns="45706"/>
          <a:lstStyle/>
          <a:p>
            <a:pPr defTabSz="496739">
              <a:defRPr/>
            </a:pPr>
            <a:endParaRPr lang="ja-JP" altLang="en-US">
              <a:latin typeface="+mn-ea"/>
              <a:ea typeface="+mn-ea"/>
            </a:endParaRPr>
          </a:p>
        </p:txBody>
      </p:sp>
      <p:sp>
        <p:nvSpPr>
          <p:cNvPr id="11" name="正方形/長方形 10">
            <a:extLst>
              <a:ext uri="{FF2B5EF4-FFF2-40B4-BE49-F238E27FC236}">
                <a16:creationId xmlns="" xmlns:a16="http://schemas.microsoft.com/office/drawing/2014/main" id="{BCEB0D43-7943-41C0-ABFA-F08DCB55C1C6}"/>
              </a:ext>
            </a:extLst>
          </p:cNvPr>
          <p:cNvSpPr/>
          <p:nvPr/>
        </p:nvSpPr>
        <p:spPr>
          <a:xfrm>
            <a:off x="390526" y="2876550"/>
            <a:ext cx="10036175" cy="246221"/>
          </a:xfrm>
          <a:prstGeom prst="rect">
            <a:avLst/>
          </a:prstGeom>
        </p:spPr>
        <p:txBody>
          <a:bodyPr wrap="square">
            <a:spAutoFit/>
          </a:bodyPr>
          <a:lstStyle/>
          <a:p>
            <a:pPr eaLnBrk="1" hangingPunct="1"/>
            <a:r>
              <a:rPr lang="ja-JP" altLang="en-US" sz="1000" dirty="0" smtClean="0">
                <a:solidFill>
                  <a:prstClr val="black"/>
                </a:solidFill>
                <a:latin typeface="ＭＳ Ｐゴシック" charset="0"/>
              </a:rPr>
              <a:t>■</a:t>
            </a:r>
            <a:r>
              <a:rPr lang="ja-JP" altLang="en-US" sz="1000" dirty="0" smtClean="0"/>
              <a:t>ワンワールドフェス広報大使　松田陽子　</a:t>
            </a:r>
          </a:p>
        </p:txBody>
      </p:sp>
      <p:sp>
        <p:nvSpPr>
          <p:cNvPr id="24" name="正方形/長方形 23">
            <a:extLst>
              <a:ext uri="{FF2B5EF4-FFF2-40B4-BE49-F238E27FC236}">
                <a16:creationId xmlns="" xmlns:a16="http://schemas.microsoft.com/office/drawing/2014/main" id="{D914021F-292C-496F-BBA1-DD0C3EE0E026}"/>
              </a:ext>
            </a:extLst>
          </p:cNvPr>
          <p:cNvSpPr/>
          <p:nvPr/>
        </p:nvSpPr>
        <p:spPr>
          <a:xfrm>
            <a:off x="390526" y="5191125"/>
            <a:ext cx="10207625" cy="707886"/>
          </a:xfrm>
          <a:prstGeom prst="rect">
            <a:avLst/>
          </a:prstGeom>
        </p:spPr>
        <p:txBody>
          <a:bodyPr wrap="square">
            <a:spAutoFit/>
          </a:bodyPr>
          <a:lstStyle/>
          <a:p>
            <a:pPr eaLnBrk="1" hangingPunct="1"/>
            <a:r>
              <a:rPr lang="ja-JP" altLang="en-US" sz="1000" dirty="0" smtClean="0">
                <a:solidFill>
                  <a:prstClr val="black"/>
                </a:solidFill>
                <a:latin typeface="ＭＳ Ｐゴシック" charset="0"/>
              </a:rPr>
              <a:t>■</a:t>
            </a:r>
            <a:r>
              <a:rPr lang="ja-JP" altLang="en-US" sz="1000" dirty="0" smtClean="0"/>
              <a:t> </a:t>
            </a:r>
            <a:r>
              <a:rPr lang="en-US" altLang="ja-JP" sz="1000" dirty="0" smtClean="0"/>
              <a:t>[</a:t>
            </a:r>
            <a:r>
              <a:rPr lang="ja-JP" altLang="en-US" sz="1000" dirty="0" smtClean="0"/>
              <a:t>対談</a:t>
            </a:r>
            <a:r>
              <a:rPr lang="en-US" altLang="ja-JP" sz="1000" dirty="0" smtClean="0"/>
              <a:t>]</a:t>
            </a:r>
            <a:r>
              <a:rPr lang="ja-JP" altLang="en-US" sz="1000" dirty="0" smtClean="0"/>
              <a:t>ベネシード代表 片山源治郎氏 </a:t>
            </a:r>
            <a:r>
              <a:rPr lang="en-US" altLang="ja-JP" sz="1000" dirty="0" smtClean="0"/>
              <a:t>× </a:t>
            </a:r>
            <a:r>
              <a:rPr lang="ja-JP" altLang="en-US" sz="1000" dirty="0" smtClean="0"/>
              <a:t>サンマリノ共和国 マンリオ・カデロ大使</a:t>
            </a:r>
            <a:br>
              <a:rPr lang="ja-JP" altLang="en-US" sz="1000" dirty="0" smtClean="0"/>
            </a:br>
            <a:r>
              <a:rPr lang="ja-JP" altLang="en-US" sz="1000" dirty="0" smtClean="0"/>
              <a:t>　　　　　　ベネシード代表 片山源治郎氏 </a:t>
            </a:r>
            <a:r>
              <a:rPr lang="en-US" altLang="ja-JP" sz="1000" dirty="0" smtClean="0"/>
              <a:t>× </a:t>
            </a:r>
            <a:r>
              <a:rPr lang="ja-JP" altLang="en-US" sz="1000" dirty="0" smtClean="0"/>
              <a:t>慶應義塾大学 田村次朗教授</a:t>
            </a:r>
          </a:p>
          <a:p>
            <a:pPr lvl="0" eaLnBrk="1" hangingPunct="1"/>
            <a:endParaRPr lang="ja-JP" altLang="en-US" dirty="0"/>
          </a:p>
        </p:txBody>
      </p:sp>
      <p:sp>
        <p:nvSpPr>
          <p:cNvPr id="18" name="正方形/長方形 17">
            <a:extLst>
              <a:ext uri="{FF2B5EF4-FFF2-40B4-BE49-F238E27FC236}">
                <a16:creationId xmlns="" xmlns:a16="http://schemas.microsoft.com/office/drawing/2014/main" id="{BCEB0D43-7943-41C0-ABFA-F08DCB55C1C6}"/>
              </a:ext>
            </a:extLst>
          </p:cNvPr>
          <p:cNvSpPr/>
          <p:nvPr/>
        </p:nvSpPr>
        <p:spPr>
          <a:xfrm>
            <a:off x="371476" y="817337"/>
            <a:ext cx="10207625" cy="707886"/>
          </a:xfrm>
          <a:prstGeom prst="rect">
            <a:avLst/>
          </a:prstGeom>
        </p:spPr>
        <p:txBody>
          <a:bodyPr wrap="square">
            <a:spAutoFit/>
          </a:bodyPr>
          <a:lstStyle/>
          <a:p>
            <a:pPr lvl="0" eaLnBrk="1" hangingPunct="1"/>
            <a:r>
              <a:rPr lang="ja-JP" altLang="en-US" sz="1000" dirty="0" smtClean="0">
                <a:solidFill>
                  <a:prstClr val="black"/>
                </a:solidFill>
                <a:latin typeface="ＭＳ Ｐゴシック" charset="0"/>
              </a:rPr>
              <a:t>■</a:t>
            </a:r>
            <a:r>
              <a:rPr lang="ja-JP" altLang="en-US" sz="1000" dirty="0" smtClean="0"/>
              <a:t>関西テレビ</a:t>
            </a:r>
            <a:r>
              <a:rPr lang="en-US" altLang="ja-JP" sz="1000" dirty="0" smtClean="0"/>
              <a:t>『</a:t>
            </a:r>
            <a:r>
              <a:rPr lang="ja-JP" altLang="en-US" sz="1000" dirty="0" smtClean="0"/>
              <a:t>報道ランナー</a:t>
            </a:r>
            <a:r>
              <a:rPr lang="en-US" altLang="ja-JP" sz="1000" dirty="0" smtClean="0"/>
              <a:t>』</a:t>
            </a:r>
            <a:r>
              <a:rPr lang="ja-JP" altLang="en-US" sz="1000" dirty="0" smtClean="0"/>
              <a:t>天気キャスター　片平敦　講演</a:t>
            </a:r>
            <a:endParaRPr lang="en-US" altLang="ja-JP" sz="1000" dirty="0" smtClean="0"/>
          </a:p>
          <a:p>
            <a:pPr eaLnBrk="1" hangingPunct="1"/>
            <a:r>
              <a:rPr lang="ja-JP" altLang="en-US" sz="1000" dirty="0" smtClean="0">
                <a:solidFill>
                  <a:prstClr val="black"/>
                </a:solidFill>
                <a:latin typeface="ＭＳ Ｐゴシック" charset="0"/>
              </a:rPr>
              <a:t>テーマ：</a:t>
            </a:r>
            <a:r>
              <a:rPr lang="ja-JP" altLang="en-US" sz="1000" dirty="0" smtClean="0"/>
              <a:t> 「頻発する気象災害に備える～「気候危機」時代に私たちができること～」</a:t>
            </a:r>
          </a:p>
          <a:p>
            <a:pPr lvl="0" eaLnBrk="1" hangingPunct="1"/>
            <a:endParaRPr lang="ja-JP" altLang="en-US" dirty="0"/>
          </a:p>
        </p:txBody>
      </p:sp>
      <p:pic>
        <p:nvPicPr>
          <p:cNvPr id="50177" name="Picture 1" descr="C:\Users\ワンフェス事務局\Pictures\PettyCamera2\2021y02m17d_191103294 (2).jpg"/>
          <p:cNvPicPr>
            <a:picLocks noChangeAspect="1" noChangeArrowheads="1"/>
          </p:cNvPicPr>
          <p:nvPr/>
        </p:nvPicPr>
        <p:blipFill>
          <a:blip r:embed="rId3"/>
          <a:srcRect/>
          <a:stretch>
            <a:fillRect/>
          </a:stretch>
        </p:blipFill>
        <p:spPr bwMode="auto">
          <a:xfrm>
            <a:off x="371476" y="1304925"/>
            <a:ext cx="2105298" cy="1368033"/>
          </a:xfrm>
          <a:prstGeom prst="rect">
            <a:avLst/>
          </a:prstGeom>
          <a:noFill/>
        </p:spPr>
      </p:pic>
      <p:pic>
        <p:nvPicPr>
          <p:cNvPr id="50178" name="Picture 2" descr="C:\Users\ワンフェス事務局\Pictures\PettyCamera2\2021y02m17d_191209859 (2).jpg"/>
          <p:cNvPicPr>
            <a:picLocks noChangeAspect="1" noChangeArrowheads="1"/>
          </p:cNvPicPr>
          <p:nvPr/>
        </p:nvPicPr>
        <p:blipFill>
          <a:blip r:embed="rId4"/>
          <a:srcRect/>
          <a:stretch>
            <a:fillRect/>
          </a:stretch>
        </p:blipFill>
        <p:spPr bwMode="auto">
          <a:xfrm>
            <a:off x="2702077" y="1304925"/>
            <a:ext cx="2203300" cy="1368033"/>
          </a:xfrm>
          <a:prstGeom prst="rect">
            <a:avLst/>
          </a:prstGeom>
          <a:noFill/>
        </p:spPr>
      </p:pic>
      <p:pic>
        <p:nvPicPr>
          <p:cNvPr id="50179" name="Picture 3" descr="C:\Users\ワンフェス事務局\Pictures\PettyCamera2\2021y02m17d_191304577 (2).jpg"/>
          <p:cNvPicPr>
            <a:picLocks noChangeAspect="1" noChangeArrowheads="1"/>
          </p:cNvPicPr>
          <p:nvPr/>
        </p:nvPicPr>
        <p:blipFill>
          <a:blip r:embed="rId5"/>
          <a:srcRect/>
          <a:stretch>
            <a:fillRect/>
          </a:stretch>
        </p:blipFill>
        <p:spPr bwMode="auto">
          <a:xfrm>
            <a:off x="5206270" y="1304925"/>
            <a:ext cx="2395537" cy="1368032"/>
          </a:xfrm>
          <a:prstGeom prst="rect">
            <a:avLst/>
          </a:prstGeom>
          <a:noFill/>
        </p:spPr>
      </p:pic>
      <p:pic>
        <p:nvPicPr>
          <p:cNvPr id="50180" name="Picture 4" descr="C:\Users\ワンフェス事務局\Pictures\PettyCamera2\2021y02m17d_191505187 (2).jpg"/>
          <p:cNvPicPr>
            <a:picLocks noChangeAspect="1" noChangeArrowheads="1"/>
          </p:cNvPicPr>
          <p:nvPr/>
        </p:nvPicPr>
        <p:blipFill>
          <a:blip r:embed="rId6"/>
          <a:srcRect/>
          <a:stretch>
            <a:fillRect/>
          </a:stretch>
        </p:blipFill>
        <p:spPr bwMode="auto">
          <a:xfrm>
            <a:off x="7793500" y="1304925"/>
            <a:ext cx="2150599" cy="1368032"/>
          </a:xfrm>
          <a:prstGeom prst="rect">
            <a:avLst/>
          </a:prstGeom>
          <a:noFill/>
        </p:spPr>
      </p:pic>
      <p:pic>
        <p:nvPicPr>
          <p:cNvPr id="50181" name="Picture 5" descr="C:\Users\ワンフェス事務局\Pictures\PettyCamera2\2021y02m17d_192009425 (2).jpg"/>
          <p:cNvPicPr>
            <a:picLocks noChangeAspect="1" noChangeArrowheads="1"/>
          </p:cNvPicPr>
          <p:nvPr/>
        </p:nvPicPr>
        <p:blipFill>
          <a:blip r:embed="rId7"/>
          <a:srcRect/>
          <a:stretch>
            <a:fillRect/>
          </a:stretch>
        </p:blipFill>
        <p:spPr bwMode="auto">
          <a:xfrm>
            <a:off x="1211265" y="3122773"/>
            <a:ext cx="2238375" cy="1793524"/>
          </a:xfrm>
          <a:prstGeom prst="rect">
            <a:avLst/>
          </a:prstGeom>
          <a:noFill/>
        </p:spPr>
      </p:pic>
      <p:pic>
        <p:nvPicPr>
          <p:cNvPr id="50182" name="Picture 6" descr="C:\Users\ワンフェス事務局\Pictures\PettyCamera2\2021y02m17d_192043210 (2).jpg"/>
          <p:cNvPicPr>
            <a:picLocks noChangeAspect="1" noChangeArrowheads="1"/>
          </p:cNvPicPr>
          <p:nvPr/>
        </p:nvPicPr>
        <p:blipFill>
          <a:blip r:embed="rId8"/>
          <a:srcRect/>
          <a:stretch>
            <a:fillRect/>
          </a:stretch>
        </p:blipFill>
        <p:spPr bwMode="auto">
          <a:xfrm>
            <a:off x="3965484" y="3122772"/>
            <a:ext cx="1879786" cy="1793524"/>
          </a:xfrm>
          <a:prstGeom prst="rect">
            <a:avLst/>
          </a:prstGeom>
          <a:noFill/>
        </p:spPr>
      </p:pic>
      <p:pic>
        <p:nvPicPr>
          <p:cNvPr id="50183" name="Picture 7" descr="C:\Users\ワンフェス事務局\Pictures\PettyCamera2\2021y02m17d_192118931 (2).jpg"/>
          <p:cNvPicPr>
            <a:picLocks noChangeAspect="1" noChangeArrowheads="1"/>
          </p:cNvPicPr>
          <p:nvPr/>
        </p:nvPicPr>
        <p:blipFill>
          <a:blip r:embed="rId9"/>
          <a:srcRect/>
          <a:stretch>
            <a:fillRect/>
          </a:stretch>
        </p:blipFill>
        <p:spPr bwMode="auto">
          <a:xfrm>
            <a:off x="6353213" y="3122774"/>
            <a:ext cx="1931487" cy="1793523"/>
          </a:xfrm>
          <a:prstGeom prst="rect">
            <a:avLst/>
          </a:prstGeom>
          <a:noFill/>
        </p:spPr>
      </p:pic>
      <p:pic>
        <p:nvPicPr>
          <p:cNvPr id="50184" name="Picture 8" descr="C:\Users\ワンフェス事務局\Pictures\PettyCamera2\2021y02m17d_192906251 (2).jpg"/>
          <p:cNvPicPr>
            <a:picLocks noChangeAspect="1" noChangeArrowheads="1"/>
          </p:cNvPicPr>
          <p:nvPr/>
        </p:nvPicPr>
        <p:blipFill>
          <a:blip r:embed="rId10"/>
          <a:srcRect/>
          <a:stretch>
            <a:fillRect/>
          </a:stretch>
        </p:blipFill>
        <p:spPr bwMode="auto">
          <a:xfrm>
            <a:off x="390526" y="5720813"/>
            <a:ext cx="2429293" cy="1407066"/>
          </a:xfrm>
          <a:prstGeom prst="rect">
            <a:avLst/>
          </a:prstGeom>
          <a:noFill/>
          <a:ln>
            <a:solidFill>
              <a:srgbClr val="0070C0"/>
            </a:solidFill>
          </a:ln>
        </p:spPr>
      </p:pic>
      <p:pic>
        <p:nvPicPr>
          <p:cNvPr id="50185" name="Picture 9" descr="C:\Users\ワンフェス事務局\Pictures\PettyCamera2\2021y02m17d_192915173 (2).jpg"/>
          <p:cNvPicPr>
            <a:picLocks noChangeAspect="1" noChangeArrowheads="1"/>
          </p:cNvPicPr>
          <p:nvPr/>
        </p:nvPicPr>
        <p:blipFill>
          <a:blip r:embed="rId11"/>
          <a:srcRect/>
          <a:stretch>
            <a:fillRect/>
          </a:stretch>
        </p:blipFill>
        <p:spPr bwMode="auto">
          <a:xfrm>
            <a:off x="2938190" y="5694367"/>
            <a:ext cx="2437846" cy="1433512"/>
          </a:xfrm>
          <a:prstGeom prst="rect">
            <a:avLst/>
          </a:prstGeom>
          <a:noFill/>
        </p:spPr>
      </p:pic>
      <p:pic>
        <p:nvPicPr>
          <p:cNvPr id="50186" name="Picture 10" descr="C:\Users\ワンフェス事務局\Pictures\PettyCamera2\2021y02m17d_192940175 (2).jpg"/>
          <p:cNvPicPr>
            <a:picLocks noChangeAspect="1" noChangeArrowheads="1"/>
          </p:cNvPicPr>
          <p:nvPr/>
        </p:nvPicPr>
        <p:blipFill>
          <a:blip r:embed="rId12"/>
          <a:srcRect/>
          <a:stretch>
            <a:fillRect/>
          </a:stretch>
        </p:blipFill>
        <p:spPr bwMode="auto">
          <a:xfrm>
            <a:off x="5527445" y="5720813"/>
            <a:ext cx="2466975" cy="1359473"/>
          </a:xfrm>
          <a:prstGeom prst="rect">
            <a:avLst/>
          </a:prstGeom>
          <a:noFill/>
          <a:ln>
            <a:solidFill>
              <a:srgbClr val="0070C0"/>
            </a:solidFill>
          </a:ln>
        </p:spPr>
      </p:pic>
      <p:pic>
        <p:nvPicPr>
          <p:cNvPr id="50187" name="Picture 11" descr="C:\Users\ワンフェス事務局\Pictures\PettyCamera2\2021y02m17d_193000448 (2).jpg"/>
          <p:cNvPicPr>
            <a:picLocks noChangeAspect="1" noChangeArrowheads="1"/>
          </p:cNvPicPr>
          <p:nvPr/>
        </p:nvPicPr>
        <p:blipFill>
          <a:blip r:embed="rId13"/>
          <a:srcRect/>
          <a:stretch>
            <a:fillRect/>
          </a:stretch>
        </p:blipFill>
        <p:spPr bwMode="auto">
          <a:xfrm>
            <a:off x="8064501" y="5716320"/>
            <a:ext cx="2362200" cy="1411559"/>
          </a:xfrm>
          <a:prstGeom prst="rect">
            <a:avLst/>
          </a:prstGeom>
          <a:noFill/>
        </p:spPr>
      </p:pic>
    </p:spTree>
    <p:extLst>
      <p:ext uri="{BB962C8B-B14F-4D97-AF65-F5344CB8AC3E}">
        <p14:creationId xmlns="" xmlns:p14="http://schemas.microsoft.com/office/powerpoint/2010/main" val="312683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4990" y="87315"/>
            <a:ext cx="9618662" cy="501650"/>
          </a:xfrm>
        </p:spPr>
        <p:txBody>
          <a:bodyPr>
            <a:normAutofit/>
          </a:bodyPr>
          <a:lstStyle/>
          <a:p>
            <a:pPr defTabSz="496739" eaLnBrk="1" hangingPunct="1">
              <a:defRPr/>
            </a:pPr>
            <a:r>
              <a:rPr lang="ja-JP" altLang="en-US" sz="1600" dirty="0">
                <a:latin typeface="+mn-ea"/>
                <a:ea typeface="+mn-ea"/>
              </a:rPr>
              <a:t>はじめに</a:t>
            </a:r>
          </a:p>
        </p:txBody>
      </p:sp>
      <p:sp>
        <p:nvSpPr>
          <p:cNvPr id="20483" name="テキスト ボックス 4"/>
          <p:cNvSpPr txBox="1">
            <a:spLocks noChangeArrowheads="1"/>
          </p:cNvSpPr>
          <p:nvPr/>
        </p:nvSpPr>
        <p:spPr bwMode="auto">
          <a:xfrm>
            <a:off x="500065" y="1092201"/>
            <a:ext cx="9653586" cy="600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200" dirty="0" smtClean="0"/>
              <a:t>２０２１年２月１日から２月２１日まで、ワン・ワールド・フェスティバル（ＯＷＦ）オンラインウィークを開催しましたところ、皆様のおかげをもちまして無事に終了いたしました。</a:t>
            </a:r>
          </a:p>
          <a:p>
            <a:r>
              <a:rPr lang="ja-JP" altLang="en-US" sz="1200" dirty="0" smtClean="0"/>
              <a:t>ＯＷＦは、今回で第２８回目となります。例年は、大阪市内において、国際交流、国際協力の活動をする団体が集まり、さらには</a:t>
            </a:r>
            <a:r>
              <a:rPr lang="en-US" sz="1200" dirty="0" smtClean="0"/>
              <a:t>SDG</a:t>
            </a:r>
            <a:r>
              <a:rPr lang="ja-JP" altLang="en-US" sz="1200" dirty="0" smtClean="0"/>
              <a:t>ｓの理念の実現を目指す行政や企業の皆様方にもご参加を得て、その活動の報告を通じて来場された方々との交流をし、その輪を世界に広げる場として開催をしてきました。ここ数年は、２日間にわたって北区民センター、扇町公園、カンテレスクェアという扇町エリアにおいて、多くの方々にお集まりを頂き、西日本最大の国際交流の祭りとされてきました。</a:t>
            </a:r>
          </a:p>
          <a:p>
            <a:r>
              <a:rPr lang="ja-JP" altLang="en-US" sz="1200" dirty="0" smtClean="0"/>
              <a:t>しかしながら、昨年の２月はじめに第２７回を開催させて頂いた以降、新型コロナウイルスの急激な感染拡大となってしまい、これまでのような多数人が集まってのフェスティバル開催はとても不可能になってしまいました。しかし、２７年間続いてきたＯＷＦを通じた国際交流・国際協力の流れを止めてはならないという使命感、こういうときだからこそ、世界で困っている方々に対して「誰一人取り残さない」という熱いメッセージを発信しようという皆様の気持ちが一つになって、今年はオンラインで開こうということになりました。</a:t>
            </a:r>
          </a:p>
          <a:p>
            <a:r>
              <a:rPr lang="ja-JP" altLang="en-US" sz="1200" dirty="0" smtClean="0"/>
              <a:t>この開催に当たりましては、参加して頂いたＮＧＯ・ＮＰＯのほか、外務省、総務省、文部科学省、経済産業省、環境省、大阪府、大阪市、堺市はじめとする省庁及び自治体並びに教育委員会、各種団体、学校、企業、そして大学生や高校生をはじめとする若い方々も含め、極めて多方面から多くの関係者の方々の多大なご支援、ご協力の下で、無事に開催に至ることができましたことを心から感謝を申し上げます。</a:t>
            </a:r>
          </a:p>
          <a:p>
            <a:r>
              <a:rPr lang="ja-JP" altLang="en-US" sz="1200" dirty="0" smtClean="0"/>
              <a:t>また、今回、初めてクラウドファンディングにもチャレンジをさせて頂きましたところ、多くのご寄附を頂くこともできました。これにご協力を頂きました方々にも厚くお礼を申し上げます。</a:t>
            </a:r>
          </a:p>
          <a:p>
            <a:r>
              <a:rPr lang="ja-JP" altLang="en-US" sz="1200" dirty="0" smtClean="0"/>
              <a:t>今回のＯＷＦでは、オンラインにて「持続可能な開発のための２０３０アジェンダ」（ＳＤＧｓ）が示す１７の目標と理念を参加者みんなで共有し合い、今までの活動を報告し、今後の活動への指針を考える「きっかけ」や「場（機会）」が提供できたものと考えています。また、オンラインでの開催ということから、西日本だけではなく、海外からの参加も得ることができたことは大きな発展につながったものと思っています。</a:t>
            </a:r>
          </a:p>
          <a:p>
            <a:r>
              <a:rPr lang="ja-JP" altLang="en-US" sz="1200" dirty="0" smtClean="0"/>
              <a:t>この第２８回の内容を本報告書にてまとめましたので、ぜひご高覧頂ければと思います。そして、ぜひ次回以降もご支援、ご協力を賜りますよう何卒よろしくお願いを申しあげます。</a:t>
            </a:r>
            <a:endParaRPr lang="en-US" altLang="ja-JP" sz="1200" dirty="0" smtClean="0"/>
          </a:p>
          <a:p>
            <a:endParaRPr lang="en-US" altLang="ja-JP" sz="1200" dirty="0" smtClean="0"/>
          </a:p>
          <a:p>
            <a:endParaRPr lang="en-US" altLang="ja-JP" sz="1200" dirty="0" smtClean="0"/>
          </a:p>
          <a:p>
            <a:endParaRPr lang="en-US" altLang="ja-JP" sz="1200" dirty="0" smtClean="0"/>
          </a:p>
          <a:p>
            <a:endParaRPr lang="en-US" altLang="ja-JP" sz="1200" dirty="0" smtClean="0"/>
          </a:p>
          <a:p>
            <a:endParaRPr lang="en-US" altLang="ja-JP" sz="1200" dirty="0" smtClean="0"/>
          </a:p>
          <a:p>
            <a:endParaRPr lang="en-US" altLang="ja-JP" sz="1200" dirty="0" smtClean="0"/>
          </a:p>
          <a:p>
            <a:endParaRPr lang="en-US" altLang="ja-JP" sz="1200" dirty="0" smtClean="0"/>
          </a:p>
          <a:p>
            <a:r>
              <a:rPr lang="ja-JP" altLang="en-US" sz="1200" dirty="0" smtClean="0"/>
              <a:t>　　　</a:t>
            </a:r>
            <a:endParaRPr lang="en-US" altLang="ja-JP" sz="1200" dirty="0" smtClean="0"/>
          </a:p>
          <a:p>
            <a:endParaRPr lang="en-US" altLang="ja-JP" sz="1200" dirty="0" smtClean="0">
              <a:latin typeface="ＭＳ Ｐゴシック" charset="0"/>
            </a:endParaRPr>
          </a:p>
          <a:p>
            <a:r>
              <a:rPr lang="ja-JP" altLang="en-US" sz="1199" dirty="0" smtClean="0">
                <a:latin typeface="ＭＳ Ｐゴシック" charset="0"/>
              </a:rPr>
              <a:t>                                                                                                                 ワ</a:t>
            </a:r>
            <a:r>
              <a:rPr lang="ja-JP" altLang="en-US" sz="1199" dirty="0">
                <a:latin typeface="ＭＳ Ｐゴシック" charset="0"/>
              </a:rPr>
              <a:t>ン・ワールド・フェスティバル実行委員</a:t>
            </a:r>
            <a:r>
              <a:rPr lang="ja-JP" altLang="en-US" sz="1199" dirty="0" smtClean="0">
                <a:latin typeface="ＭＳ Ｐゴシック" charset="0"/>
              </a:rPr>
              <a:t>長</a:t>
            </a:r>
            <a:endParaRPr lang="en-US" altLang="ja-JP" sz="1199" dirty="0" smtClean="0">
              <a:latin typeface="ＭＳ Ｐゴシック" charset="0"/>
            </a:endParaRPr>
          </a:p>
          <a:p>
            <a:r>
              <a:rPr lang="en-US" altLang="ja-JP" sz="1199" dirty="0" smtClean="0">
                <a:latin typeface="ＭＳ Ｐゴシック" charset="0"/>
              </a:rPr>
              <a:t>                                                                                                                                                          </a:t>
            </a:r>
            <a:r>
              <a:rPr lang="ja-JP" altLang="en-US" sz="1199" dirty="0" smtClean="0">
                <a:latin typeface="ＭＳ Ｐゴシック" charset="0"/>
              </a:rPr>
              <a:t>三</a:t>
            </a:r>
            <a:r>
              <a:rPr lang="ja-JP" altLang="en-US" sz="1199" dirty="0">
                <a:latin typeface="ＭＳ Ｐゴシック" charset="0"/>
              </a:rPr>
              <a:t>木　秀</a:t>
            </a:r>
            <a:r>
              <a:rPr lang="ja-JP" altLang="en-US" sz="1199" dirty="0" smtClean="0">
                <a:latin typeface="ＭＳ Ｐゴシック" charset="0"/>
              </a:rPr>
              <a:t>夫</a:t>
            </a:r>
            <a:endParaRPr lang="en-US" altLang="ja-JP" sz="1199" dirty="0" smtClean="0">
              <a:latin typeface="ＭＳ Ｐゴシック" charset="0"/>
            </a:endParaRPr>
          </a:p>
          <a:p>
            <a:r>
              <a:rPr lang="ja-JP" altLang="en-US" sz="1199" dirty="0" smtClean="0">
                <a:latin typeface="ＭＳ Ｐゴシック" charset="0"/>
              </a:rPr>
              <a:t>                                                                                 （</a:t>
            </a:r>
            <a:r>
              <a:rPr lang="ja-JP" altLang="en-US" sz="1199" dirty="0">
                <a:latin typeface="ＭＳ Ｐゴシック" charset="0"/>
              </a:rPr>
              <a:t>特定非営利活動法人関西国際交流団体協議会理事長・弁護士）</a:t>
            </a:r>
          </a:p>
        </p:txBody>
      </p:sp>
      <p:sp>
        <p:nvSpPr>
          <p:cNvPr id="3" name="スライド番号プレースホルダー 2"/>
          <p:cNvSpPr>
            <a:spLocks noGrp="1"/>
          </p:cNvSpPr>
          <p:nvPr>
            <p:ph type="sldNum" sz="quarter" idx="11"/>
          </p:nvPr>
        </p:nvSpPr>
        <p:spPr/>
        <p:txBody>
          <a:bodyPr/>
          <a:lstStyle/>
          <a:p>
            <a:pPr>
              <a:defRPr/>
            </a:pPr>
            <a:fld id="{C59776F3-C855-0544-885C-DF7B0AB7A45F}" type="slidenum">
              <a:rPr lang="ja-JP" altLang="en-US" smtClean="0"/>
              <a:pPr>
                <a:defRPr/>
              </a:pPr>
              <a:t>2</a:t>
            </a:fld>
            <a:endParaRPr lang="en-US" altLang="ja-JP"/>
          </a:p>
        </p:txBody>
      </p:sp>
      <p:pic>
        <p:nvPicPr>
          <p:cNvPr id="1026" name="Picture 2" descr="C:\Users\ワンフェス事務局\Desktop\2018ＯＷＦ\広報\パンフ\三木秀夫　.jpg"/>
          <p:cNvPicPr>
            <a:picLocks noChangeAspect="1" noChangeArrowheads="1"/>
          </p:cNvPicPr>
          <p:nvPr/>
        </p:nvPicPr>
        <p:blipFill>
          <a:blip r:embed="rId3"/>
          <a:srcRect/>
          <a:stretch>
            <a:fillRect/>
          </a:stretch>
        </p:blipFill>
        <p:spPr bwMode="auto">
          <a:xfrm>
            <a:off x="8563392" y="5302254"/>
            <a:ext cx="1625185" cy="1825625"/>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9075" y="87315"/>
            <a:ext cx="9934577" cy="501650"/>
          </a:xfrm>
        </p:spPr>
        <p:txBody>
          <a:bodyPr rtlCol="0">
            <a:normAutofit/>
          </a:bodyPr>
          <a:lstStyle/>
          <a:p>
            <a:pPr defTabSz="497605" eaLnBrk="1" fontAlgn="auto" hangingPunct="1">
              <a:spcAft>
                <a:spcPts val="0"/>
              </a:spcAft>
              <a:defRPr/>
            </a:pPr>
            <a:r>
              <a:rPr lang="ja-JP" altLang="en-US" sz="1600" dirty="0" smtClean="0">
                <a:latin typeface="+mn-ea"/>
              </a:rPr>
              <a:t>ワンフェスチャンネル（</a:t>
            </a:r>
            <a:r>
              <a:rPr lang="en-US" altLang="ja-JP" sz="1600" dirty="0" smtClean="0">
                <a:latin typeface="+mn-ea"/>
              </a:rPr>
              <a:t>2</a:t>
            </a:r>
            <a:r>
              <a:rPr lang="ja-JP" altLang="en-US" sz="1600" dirty="0" smtClean="0">
                <a:latin typeface="+mn-ea"/>
              </a:rPr>
              <a:t>）</a:t>
            </a:r>
            <a:endParaRPr lang="ja-JP" altLang="en-US" dirty="0">
              <a:latin typeface="+mn-ea"/>
              <a:ea typeface="+mn-ea"/>
              <a:cs typeface="+mj-cs"/>
            </a:endParaRPr>
          </a:p>
        </p:txBody>
      </p:sp>
      <p:sp>
        <p:nvSpPr>
          <p:cNvPr id="34818"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69F5D122-D816-384D-B450-2E792A61C47D}" type="slidenum">
              <a:rPr lang="ja-JP" altLang="en-US" sz="1100">
                <a:solidFill>
                  <a:srgbClr val="898989"/>
                </a:solidFill>
                <a:latin typeface="ＭＳ Ｐゴシック" charset="0"/>
              </a:rPr>
              <a:pPr/>
              <a:t>20</a:t>
            </a:fld>
            <a:endParaRPr lang="en-US" altLang="ja-JP" sz="1100">
              <a:solidFill>
                <a:srgbClr val="898989"/>
              </a:solidFill>
              <a:latin typeface="ＭＳ Ｐゴシック" charset="0"/>
            </a:endParaRPr>
          </a:p>
        </p:txBody>
      </p:sp>
      <p:sp>
        <p:nvSpPr>
          <p:cNvPr id="25621" name="図 5" descr="_02_7364.JPG"/>
          <p:cNvSpPr>
            <a:spLocks noChangeAspect="1"/>
          </p:cNvSpPr>
          <p:nvPr/>
        </p:nvSpPr>
        <p:spPr bwMode="auto">
          <a:xfrm>
            <a:off x="277815" y="5938838"/>
            <a:ext cx="2052638" cy="1368425"/>
          </a:xfrm>
          <a:prstGeom prst="rect">
            <a:avLst/>
          </a:prstGeom>
          <a:noFill/>
          <a:ln>
            <a:noFill/>
          </a:ln>
        </p:spPr>
        <p:txBody>
          <a:bodyPr lIns="91410" tIns="45706" rIns="91410" bIns="45706"/>
          <a:lstStyle/>
          <a:p>
            <a:pPr defTabSz="496739">
              <a:defRPr/>
            </a:pPr>
            <a:endParaRPr lang="ja-JP" altLang="en-US">
              <a:latin typeface="+mn-ea"/>
              <a:ea typeface="+mn-ea"/>
            </a:endParaRPr>
          </a:p>
        </p:txBody>
      </p:sp>
      <p:sp>
        <p:nvSpPr>
          <p:cNvPr id="18" name="正方形/長方形 17">
            <a:extLst>
              <a:ext uri="{FF2B5EF4-FFF2-40B4-BE49-F238E27FC236}">
                <a16:creationId xmlns="" xmlns:a16="http://schemas.microsoft.com/office/drawing/2014/main" id="{BCEB0D43-7943-41C0-ABFA-F08DCB55C1C6}"/>
              </a:ext>
            </a:extLst>
          </p:cNvPr>
          <p:cNvSpPr/>
          <p:nvPr/>
        </p:nvSpPr>
        <p:spPr>
          <a:xfrm>
            <a:off x="371476" y="588965"/>
            <a:ext cx="10207625" cy="8263801"/>
          </a:xfrm>
          <a:prstGeom prst="rect">
            <a:avLst/>
          </a:prstGeom>
        </p:spPr>
        <p:txBody>
          <a:bodyPr wrap="square">
            <a:spAutoFit/>
          </a:bodyPr>
          <a:lstStyle/>
          <a:p>
            <a:pPr eaLnBrk="1" hangingPunct="1"/>
            <a:r>
              <a:rPr lang="ja-JP" altLang="en-US" sz="1200" dirty="0" smtClean="0">
                <a:solidFill>
                  <a:prstClr val="black"/>
                </a:solidFill>
                <a:latin typeface="ＭＳ Ｐゴシック" charset="0"/>
              </a:rPr>
              <a:t>■</a:t>
            </a:r>
            <a:r>
              <a:rPr lang="ja-JP" altLang="en-US" sz="1200" dirty="0" smtClean="0"/>
              <a:t>高校生による</a:t>
            </a:r>
            <a:r>
              <a:rPr lang="en-US" sz="1200" dirty="0" smtClean="0"/>
              <a:t>SDGs</a:t>
            </a:r>
            <a:r>
              <a:rPr lang="ja-JP" altLang="en-US" sz="1200" dirty="0" smtClean="0"/>
              <a:t>トークセッション</a:t>
            </a:r>
          </a:p>
          <a:p>
            <a:r>
              <a:rPr lang="ja-JP" altLang="en-US" sz="1000" dirty="0" smtClean="0"/>
              <a:t>　　ピン芸人たかまつなな氏をコーディネーターに日本全国の高校生や海外の高校生を</a:t>
            </a:r>
            <a:r>
              <a:rPr lang="en-US" sz="1000" dirty="0" smtClean="0"/>
              <a:t>ZOOM</a:t>
            </a:r>
            <a:r>
              <a:rPr lang="ja-JP" altLang="en-US" sz="1000" dirty="0" smtClean="0"/>
              <a:t>でつなげ、これからの</a:t>
            </a:r>
            <a:r>
              <a:rPr lang="en-US" sz="1000" dirty="0" smtClean="0"/>
              <a:t>SDGs</a:t>
            </a:r>
            <a:r>
              <a:rPr lang="ja-JP" altLang="en-US" sz="1000" dirty="0" smtClean="0"/>
              <a:t>の目標達成に向けどのようにすればよいか、これからの社会を担う</a:t>
            </a:r>
            <a:endParaRPr lang="en-US" altLang="ja-JP" sz="1000" dirty="0" smtClean="0"/>
          </a:p>
          <a:p>
            <a:r>
              <a:rPr lang="ja-JP" altLang="en-US" sz="1000" dirty="0" smtClean="0"/>
              <a:t>　　　高校生の生の声を聴く。</a:t>
            </a:r>
          </a:p>
          <a:p>
            <a:endParaRPr lang="en-US" altLang="ja-JP" sz="1000" dirty="0" smtClean="0"/>
          </a:p>
          <a:p>
            <a:r>
              <a:rPr lang="ja-JP" altLang="en-US" sz="1100" dirty="0" smtClean="0"/>
              <a:t>参加高校生　３４名（国内</a:t>
            </a:r>
            <a:r>
              <a:rPr lang="en-US" altLang="ja-JP" sz="1100" dirty="0" smtClean="0"/>
              <a:t>33</a:t>
            </a:r>
            <a:r>
              <a:rPr lang="ja-JP" altLang="en-US" sz="1100" dirty="0" smtClean="0"/>
              <a:t>名、海外</a:t>
            </a:r>
            <a:r>
              <a:rPr lang="en-US" altLang="ja-JP" sz="1100" dirty="0" smtClean="0"/>
              <a:t>1</a:t>
            </a:r>
            <a:r>
              <a:rPr lang="ja-JP" altLang="en-US" sz="1100" dirty="0" smtClean="0"/>
              <a:t>名）</a:t>
            </a:r>
            <a:endParaRPr lang="en-US" altLang="ja-JP" sz="1100" dirty="0" smtClean="0"/>
          </a:p>
          <a:p>
            <a:endParaRPr lang="en-US" altLang="ja-JP" sz="1200" dirty="0" smtClean="0"/>
          </a:p>
          <a:p>
            <a:endParaRPr lang="en-US" altLang="ja-JP" sz="1200" dirty="0" smtClean="0"/>
          </a:p>
          <a:p>
            <a:endParaRPr lang="en-US" altLang="ja-JP" sz="1200" dirty="0" smtClean="0"/>
          </a:p>
          <a:p>
            <a:endParaRPr lang="en-US" altLang="ja-JP" sz="1200" dirty="0" smtClean="0"/>
          </a:p>
          <a:p>
            <a:endParaRPr lang="en-US" altLang="ja-JP" sz="1200" dirty="0" smtClean="0"/>
          </a:p>
          <a:p>
            <a:endParaRPr lang="en-US" altLang="ja-JP" sz="1200" dirty="0" smtClean="0"/>
          </a:p>
          <a:p>
            <a:endParaRPr lang="en-US" altLang="ja-JP" sz="1200" dirty="0" smtClean="0"/>
          </a:p>
          <a:p>
            <a:endParaRPr lang="en-US" altLang="ja-JP" sz="1200" dirty="0" smtClean="0"/>
          </a:p>
          <a:p>
            <a:endParaRPr lang="en-US" altLang="ja-JP" sz="1200" dirty="0" smtClean="0"/>
          </a:p>
          <a:p>
            <a:endParaRPr lang="en-US" altLang="ja-JP" sz="1200" dirty="0" smtClean="0"/>
          </a:p>
          <a:p>
            <a:endParaRPr lang="en-US" altLang="ja-JP" sz="1200" dirty="0" smtClean="0"/>
          </a:p>
          <a:p>
            <a:r>
              <a:rPr lang="ja-JP" altLang="en-US" sz="1000" dirty="0" smtClean="0"/>
              <a:t>事前アンケートに回答いただき、この内容を踏まえ</a:t>
            </a:r>
            <a:r>
              <a:rPr lang="en-US" altLang="ja-JP" sz="1000" dirty="0" smtClean="0"/>
              <a:t>ZOOM</a:t>
            </a:r>
            <a:r>
              <a:rPr lang="ja-JP" altLang="en-US" sz="1000" dirty="0" smtClean="0"/>
              <a:t>にてトークセッションを行いました。</a:t>
            </a:r>
            <a:endParaRPr lang="en-US" altLang="ja-JP" sz="1000" dirty="0" smtClean="0"/>
          </a:p>
          <a:p>
            <a:r>
              <a:rPr lang="ja-JP" altLang="en-US" sz="1000" b="1" dirty="0" smtClean="0"/>
              <a:t>セッション①ジェンダー平等を実現しよう　テーマ：学校の制服はジェンダー平等に反しているのでは？</a:t>
            </a:r>
            <a:endParaRPr lang="en-US" altLang="ja-JP" sz="1000" b="1" dirty="0" smtClean="0"/>
          </a:p>
          <a:p>
            <a:r>
              <a:rPr lang="en-US" sz="1000" dirty="0" smtClean="0"/>
              <a:t>Q1</a:t>
            </a:r>
            <a:r>
              <a:rPr lang="ja-JP" altLang="en-US" sz="1000" dirty="0" smtClean="0"/>
              <a:t>：「学校の制服はジェンダー平等に反しているのでは？」あなたは反していると思いますか？</a:t>
            </a:r>
          </a:p>
          <a:p>
            <a:r>
              <a:rPr lang="en-US" sz="1000" dirty="0" smtClean="0"/>
              <a:t>Q2</a:t>
            </a:r>
            <a:r>
              <a:rPr lang="ja-JP" altLang="en-US" sz="1000" dirty="0" smtClean="0"/>
              <a:t>：</a:t>
            </a:r>
            <a:r>
              <a:rPr lang="en-US" sz="1000" dirty="0" smtClean="0"/>
              <a:t>Q1</a:t>
            </a:r>
            <a:r>
              <a:rPr lang="ja-JP" altLang="en-US" sz="1000" dirty="0" smtClean="0"/>
              <a:t>の理由を教えてください</a:t>
            </a:r>
          </a:p>
          <a:p>
            <a:r>
              <a:rPr lang="en-US" sz="1000" dirty="0" smtClean="0"/>
              <a:t>Q3:</a:t>
            </a:r>
            <a:r>
              <a:rPr lang="ja-JP" altLang="en-US" sz="1000" dirty="0" smtClean="0"/>
              <a:t>自分が通っている学校は制服ですか、私服ですか？</a:t>
            </a:r>
          </a:p>
          <a:p>
            <a:r>
              <a:rPr lang="en-US" sz="1000" dirty="0" smtClean="0"/>
              <a:t>Q4:Q3</a:t>
            </a:r>
            <a:r>
              <a:rPr lang="ja-JP" altLang="en-US" sz="1000" dirty="0" smtClean="0"/>
              <a:t>で「制服」と答えた方への質問です。自分の学校では性別で制服が分けられていますか？</a:t>
            </a:r>
          </a:p>
          <a:p>
            <a:r>
              <a:rPr lang="en-US" sz="1000" dirty="0" smtClean="0"/>
              <a:t>Q5:</a:t>
            </a:r>
            <a:r>
              <a:rPr lang="ja-JP" altLang="en-US" sz="1000" dirty="0" smtClean="0"/>
              <a:t>ジェンダー平等を叶えるためにはどうしたらいいと思いますか？</a:t>
            </a:r>
          </a:p>
          <a:p>
            <a:r>
              <a:rPr lang="en-US" sz="1000" dirty="0" smtClean="0"/>
              <a:t>Q6:</a:t>
            </a:r>
            <a:r>
              <a:rPr lang="ja-JP" altLang="en-US" sz="1000" dirty="0" smtClean="0"/>
              <a:t>制服に関して、ジェンダーフリーな対応をとっている学校、国を調べて書いてください。</a:t>
            </a:r>
          </a:p>
          <a:p>
            <a:r>
              <a:rPr lang="en-US" sz="1000" dirty="0" smtClean="0"/>
              <a:t>Q7:</a:t>
            </a:r>
            <a:r>
              <a:rPr lang="ja-JP" altLang="en-US" sz="1000" dirty="0" smtClean="0"/>
              <a:t>日常生活で感じるジェンダー不平等はありますか？</a:t>
            </a:r>
            <a:endParaRPr lang="en-US" altLang="ja-JP" sz="1000" dirty="0" smtClean="0"/>
          </a:p>
          <a:p>
            <a:endParaRPr lang="en-US" altLang="ja-JP" sz="1000" dirty="0" smtClean="0"/>
          </a:p>
          <a:p>
            <a:r>
              <a:rPr lang="ja-JP" altLang="en-US" sz="1000" b="1" dirty="0" smtClean="0"/>
              <a:t>セッション②人や国の不平等をなくそう　　テーマ：人種差別はなぜ起こるのか？</a:t>
            </a:r>
            <a:endParaRPr lang="en-US" altLang="ja-JP" sz="1000" b="1" dirty="0" smtClean="0"/>
          </a:p>
          <a:p>
            <a:r>
              <a:rPr lang="ja-JP" altLang="en-US" sz="1000" b="1" dirty="0" smtClean="0"/>
              <a:t>　　　　　　　　　　　　　　　　　　　　　　　　　　　　　　　　　　　　　　　　　　～差別をなくすために私たちができること～</a:t>
            </a:r>
            <a:endParaRPr lang="en-US" altLang="ja-JP" sz="1000" b="1" dirty="0" smtClean="0"/>
          </a:p>
          <a:p>
            <a:r>
              <a:rPr lang="en-US" sz="1000" dirty="0" smtClean="0"/>
              <a:t>Q1:</a:t>
            </a:r>
            <a:r>
              <a:rPr lang="ja-JP" altLang="en-US" sz="1000" dirty="0" smtClean="0"/>
              <a:t>身の回りにある差別はあれば書いてください。</a:t>
            </a:r>
          </a:p>
          <a:p>
            <a:r>
              <a:rPr lang="en-US" sz="1000" dirty="0" smtClean="0"/>
              <a:t>Q2:</a:t>
            </a:r>
            <a:r>
              <a:rPr lang="ja-JP" altLang="en-US" sz="1000" dirty="0" smtClean="0"/>
              <a:t>差別はなぜ起こると思いますか？</a:t>
            </a:r>
          </a:p>
          <a:p>
            <a:r>
              <a:rPr lang="en-US" sz="1000" dirty="0" smtClean="0"/>
              <a:t>Q3:</a:t>
            </a:r>
            <a:r>
              <a:rPr lang="ja-JP" altLang="en-US" sz="1000" dirty="0" smtClean="0"/>
              <a:t>人種差別関連のニュースを調べて書いてください。また、そのニュースであなたが感じたことも記入を</a:t>
            </a:r>
            <a:endParaRPr lang="en-US" altLang="ja-JP" sz="1000" dirty="0" smtClean="0"/>
          </a:p>
          <a:p>
            <a:r>
              <a:rPr lang="ja-JP" altLang="en-US" sz="1000" dirty="0" smtClean="0"/>
              <a:t>　　お願いします。</a:t>
            </a:r>
          </a:p>
          <a:p>
            <a:r>
              <a:rPr lang="en-US" sz="1000" dirty="0" smtClean="0"/>
              <a:t>Q4:</a:t>
            </a:r>
            <a:r>
              <a:rPr lang="ja-JP" altLang="en-US" sz="1000" dirty="0" smtClean="0"/>
              <a:t>人種差別をなくすために私たちができることは何でしょうか。</a:t>
            </a:r>
            <a:endParaRPr lang="en-US" altLang="ja-JP" sz="1000" dirty="0" smtClean="0"/>
          </a:p>
          <a:p>
            <a:endParaRPr lang="en-US" altLang="ja-JP" sz="1000" dirty="0" smtClean="0"/>
          </a:p>
          <a:p>
            <a:r>
              <a:rPr lang="ja-JP" altLang="en-US" sz="1000" b="1" dirty="0" smtClean="0"/>
              <a:t>セッション③質の高い教育をみんなに　　 テーマ：途上国で質の高い教育を提供するために</a:t>
            </a:r>
            <a:endParaRPr lang="en-US" altLang="ja-JP" sz="1000" b="1" dirty="0" smtClean="0"/>
          </a:p>
          <a:p>
            <a:r>
              <a:rPr lang="ja-JP" altLang="en-US" sz="1000" b="1" dirty="0" smtClean="0"/>
              <a:t>　　　　　　　　　　　　　　　　　　　　　　　　　　　　　　　　　　　　　　　　　　　　　　　　　　　　私たちはどうすればいいか？</a:t>
            </a:r>
            <a:endParaRPr lang="en-US" altLang="ja-JP" sz="1000" b="1" dirty="0" smtClean="0"/>
          </a:p>
          <a:p>
            <a:r>
              <a:rPr lang="en-US" sz="1000" dirty="0" smtClean="0"/>
              <a:t> Q1:</a:t>
            </a:r>
            <a:r>
              <a:rPr lang="ja-JP" altLang="en-US" sz="1000" dirty="0" smtClean="0"/>
              <a:t>あなたが思う「質の良い教育」とはなんですか？</a:t>
            </a:r>
          </a:p>
          <a:p>
            <a:r>
              <a:rPr lang="en-US" sz="1000" dirty="0" smtClean="0"/>
              <a:t>Q2:</a:t>
            </a:r>
            <a:r>
              <a:rPr lang="ja-JP" altLang="en-US" sz="1000" dirty="0" smtClean="0"/>
              <a:t>自分は質の高い教育を受けられていると思いますか？</a:t>
            </a:r>
          </a:p>
          <a:p>
            <a:r>
              <a:rPr lang="en-US" sz="1000" dirty="0" smtClean="0"/>
              <a:t>Q3:Q2</a:t>
            </a:r>
            <a:r>
              <a:rPr lang="ja-JP" altLang="en-US" sz="1000" dirty="0" smtClean="0"/>
              <a:t>の理由を教えてください。</a:t>
            </a:r>
          </a:p>
          <a:p>
            <a:r>
              <a:rPr lang="en-US" sz="1000" dirty="0" smtClean="0"/>
              <a:t>Q4:</a:t>
            </a:r>
            <a:r>
              <a:rPr lang="ja-JP" altLang="en-US" sz="1000" dirty="0" smtClean="0"/>
              <a:t>発展途上国である国を一つ選び、その国の教育環境について調べて書いてください。</a:t>
            </a:r>
          </a:p>
          <a:p>
            <a:r>
              <a:rPr lang="en-US" sz="1000" dirty="0" smtClean="0"/>
              <a:t>Q5:</a:t>
            </a:r>
            <a:r>
              <a:rPr lang="ja-JP" altLang="en-US" sz="1000" dirty="0" smtClean="0"/>
              <a:t>発展途上国の教育の質を高めるために私たちができることはなんでしょうか？</a:t>
            </a:r>
          </a:p>
          <a:p>
            <a:endParaRPr lang="ja-JP" altLang="en-US" sz="1000" dirty="0" smtClean="0"/>
          </a:p>
          <a:p>
            <a:endParaRPr lang="en-US" altLang="ja-JP" sz="1000" dirty="0" smtClean="0"/>
          </a:p>
          <a:p>
            <a:endParaRPr lang="ja-JP" altLang="en-US" sz="1000" dirty="0" smtClean="0"/>
          </a:p>
          <a:p>
            <a:endParaRPr lang="en-US" altLang="ja-JP" sz="1200" dirty="0" smtClean="0"/>
          </a:p>
          <a:p>
            <a:endParaRPr lang="en-US" altLang="ja-JP" sz="1200" dirty="0" smtClean="0"/>
          </a:p>
          <a:p>
            <a:endParaRPr lang="en-US" altLang="ja-JP" sz="1200" dirty="0" smtClean="0"/>
          </a:p>
          <a:p>
            <a:endParaRPr lang="ja-JP" altLang="en-US" sz="1000" dirty="0" smtClean="0"/>
          </a:p>
          <a:p>
            <a:pPr lvl="0" eaLnBrk="1" hangingPunct="1"/>
            <a:endParaRPr lang="ja-JP" altLang="en-US" dirty="0"/>
          </a:p>
        </p:txBody>
      </p:sp>
      <p:pic>
        <p:nvPicPr>
          <p:cNvPr id="90114" name="Picture 2" descr="C:\Users\ワンフェス事務局\Pictures\PettyCamera2\2021y02m17d_194041320 (2).jpg"/>
          <p:cNvPicPr>
            <a:picLocks noChangeAspect="1" noChangeArrowheads="1"/>
          </p:cNvPicPr>
          <p:nvPr/>
        </p:nvPicPr>
        <p:blipFill>
          <a:blip r:embed="rId3"/>
          <a:srcRect/>
          <a:stretch>
            <a:fillRect/>
          </a:stretch>
        </p:blipFill>
        <p:spPr bwMode="auto">
          <a:xfrm>
            <a:off x="6699833" y="4621213"/>
            <a:ext cx="3879268" cy="2038350"/>
          </a:xfrm>
          <a:prstGeom prst="rect">
            <a:avLst/>
          </a:prstGeom>
          <a:noFill/>
        </p:spPr>
      </p:pic>
      <p:pic>
        <p:nvPicPr>
          <p:cNvPr id="90116" name="Picture 4" descr="\\LS520D1b0\Public\関団協\高校生SDGs\高校生によるトークセッションポスター.JPG"/>
          <p:cNvPicPr>
            <a:picLocks noChangeAspect="1" noChangeArrowheads="1"/>
          </p:cNvPicPr>
          <p:nvPr/>
        </p:nvPicPr>
        <p:blipFill>
          <a:blip r:embed="rId4"/>
          <a:srcRect/>
          <a:stretch>
            <a:fillRect/>
          </a:stretch>
        </p:blipFill>
        <p:spPr bwMode="auto">
          <a:xfrm>
            <a:off x="7445378" y="1062591"/>
            <a:ext cx="2422522" cy="3404197"/>
          </a:xfrm>
          <a:prstGeom prst="rect">
            <a:avLst/>
          </a:prstGeom>
          <a:noFill/>
        </p:spPr>
      </p:pic>
      <p:pic>
        <p:nvPicPr>
          <p:cNvPr id="8" name="図 7"/>
          <p:cNvPicPr/>
          <p:nvPr/>
        </p:nvPicPr>
        <p:blipFill>
          <a:blip r:embed="rId5">
            <a:extLst>
              <a:ext uri="{28A0092B-C50C-407E-A947-70E740481C1C}">
                <a14:useLocalDpi xmlns="" xmlns:lc="http://schemas.openxmlformats.org/drawingml/2006/lockedCanvas" xmlns:a14="http://schemas.microsoft.com/office/drawing/2010/main" val="0"/>
              </a:ext>
            </a:extLst>
          </a:blip>
          <a:srcRect/>
          <a:stretch>
            <a:fillRect/>
          </a:stretch>
        </p:blipFill>
        <p:spPr bwMode="auto">
          <a:xfrm>
            <a:off x="635004" y="1485899"/>
            <a:ext cx="3051172" cy="1876426"/>
          </a:xfrm>
          <a:prstGeom prst="rect">
            <a:avLst/>
          </a:prstGeom>
          <a:noFill/>
          <a:ln>
            <a:solidFill>
              <a:srgbClr val="0070C0"/>
            </a:solidFill>
          </a:ln>
        </p:spPr>
      </p:pic>
      <p:pic>
        <p:nvPicPr>
          <p:cNvPr id="9" name="図 8"/>
          <p:cNvPicPr/>
          <p:nvPr/>
        </p:nvPicPr>
        <p:blipFill>
          <a:blip r:embed="rId6">
            <a:extLst>
              <a:ext uri="{28A0092B-C50C-407E-A947-70E740481C1C}">
                <a14:useLocalDpi xmlns="" xmlns:lc="http://schemas.openxmlformats.org/drawingml/2006/lockedCanvas" xmlns:a14="http://schemas.microsoft.com/office/drawing/2010/main" val="0"/>
              </a:ext>
            </a:extLst>
          </a:blip>
          <a:srcRect/>
          <a:stretch>
            <a:fillRect/>
          </a:stretch>
        </p:blipFill>
        <p:spPr bwMode="auto">
          <a:xfrm>
            <a:off x="4023121" y="1485899"/>
            <a:ext cx="2825353" cy="1876426"/>
          </a:xfrm>
          <a:prstGeom prst="rect">
            <a:avLst/>
          </a:prstGeom>
          <a:noFill/>
          <a:ln>
            <a:solidFill>
              <a:srgbClr val="0070C0"/>
            </a:solidFill>
          </a:ln>
        </p:spPr>
      </p:pic>
    </p:spTree>
    <p:extLst>
      <p:ext uri="{BB962C8B-B14F-4D97-AF65-F5344CB8AC3E}">
        <p14:creationId xmlns="" xmlns:p14="http://schemas.microsoft.com/office/powerpoint/2010/main" val="312683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タイトル 1"/>
          <p:cNvSpPr>
            <a:spLocks noGrp="1"/>
          </p:cNvSpPr>
          <p:nvPr>
            <p:ph type="title"/>
          </p:nvPr>
        </p:nvSpPr>
        <p:spPr>
          <a:xfrm>
            <a:off x="534990" y="87315"/>
            <a:ext cx="9618662" cy="501650"/>
          </a:xfrm>
        </p:spPr>
        <p:txBody>
          <a:bodyPr>
            <a:normAutofit/>
          </a:bodyPr>
          <a:lstStyle/>
          <a:p>
            <a:pPr eaLnBrk="1" hangingPunct="1"/>
            <a:r>
              <a:rPr lang="ja-JP" altLang="en-US" sz="1600" dirty="0" smtClean="0">
                <a:latin typeface="+mn-ea"/>
              </a:rPr>
              <a:t>ワンフェスチャンネル（</a:t>
            </a:r>
            <a:r>
              <a:rPr lang="en-US" altLang="ja-JP" sz="1600" dirty="0" smtClean="0">
                <a:latin typeface="+mn-ea"/>
              </a:rPr>
              <a:t>3</a:t>
            </a:r>
            <a:r>
              <a:rPr lang="ja-JP" altLang="en-US" sz="1600" dirty="0" smtClean="0">
                <a:latin typeface="+mn-ea"/>
              </a:rPr>
              <a:t>）</a:t>
            </a:r>
            <a:endParaRPr lang="ja-JP" altLang="en-US" sz="1600" dirty="0">
              <a:latin typeface="Calibri" charset="0"/>
              <a:ea typeface="ＭＳ Ｐゴシック" charset="0"/>
            </a:endParaRPr>
          </a:p>
        </p:txBody>
      </p:sp>
      <p:sp>
        <p:nvSpPr>
          <p:cNvPr id="30722"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FFA8B025-07CE-434B-87A1-7BFA1D614EA6}" type="slidenum">
              <a:rPr lang="ja-JP" altLang="en-US" sz="1100">
                <a:solidFill>
                  <a:srgbClr val="898989"/>
                </a:solidFill>
                <a:latin typeface="Calibri" charset="0"/>
              </a:rPr>
              <a:pPr/>
              <a:t>21</a:t>
            </a:fld>
            <a:endParaRPr lang="en-US" altLang="ja-JP" sz="1100">
              <a:solidFill>
                <a:srgbClr val="898989"/>
              </a:solidFill>
              <a:latin typeface="Calibri" charset="0"/>
            </a:endParaRPr>
          </a:p>
        </p:txBody>
      </p:sp>
      <p:sp>
        <p:nvSpPr>
          <p:cNvPr id="30723" name="テキスト ボックス 5"/>
          <p:cNvSpPr txBox="1">
            <a:spLocks noChangeArrowheads="1"/>
          </p:cNvSpPr>
          <p:nvPr/>
        </p:nvSpPr>
        <p:spPr bwMode="auto">
          <a:xfrm>
            <a:off x="534989" y="3057525"/>
            <a:ext cx="5773351" cy="861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動画制作セミナー①（</a:t>
            </a:r>
            <a:r>
              <a:rPr lang="en-US" altLang="ja-JP" sz="1000" dirty="0" smtClean="0">
                <a:solidFill>
                  <a:srgbClr val="3F2482"/>
                </a:solidFill>
                <a:latin typeface="ＭＳ Ｐゴシック" charset="0"/>
              </a:rPr>
              <a:t>2020</a:t>
            </a:r>
            <a:r>
              <a:rPr lang="ja-JP" altLang="en-US" sz="1000" dirty="0" smtClean="0">
                <a:solidFill>
                  <a:srgbClr val="3F2482"/>
                </a:solidFill>
                <a:latin typeface="ＭＳ Ｐゴシック" charset="0"/>
              </a:rPr>
              <a:t>年</a:t>
            </a:r>
            <a:r>
              <a:rPr lang="en-US" altLang="ja-JP" sz="1000" dirty="0" smtClean="0">
                <a:solidFill>
                  <a:srgbClr val="3F2482"/>
                </a:solidFill>
                <a:latin typeface="ＭＳ Ｐゴシック" charset="0"/>
              </a:rPr>
              <a:t>11</a:t>
            </a:r>
            <a:r>
              <a:rPr lang="ja-JP" altLang="en-US" sz="1000" dirty="0" smtClean="0">
                <a:solidFill>
                  <a:srgbClr val="3F2482"/>
                </a:solidFill>
                <a:latin typeface="ＭＳ Ｐゴシック" charset="0"/>
              </a:rPr>
              <a:t>月</a:t>
            </a:r>
            <a:r>
              <a:rPr lang="en-US" altLang="ja-JP" sz="1000" dirty="0" smtClean="0">
                <a:solidFill>
                  <a:srgbClr val="3F2482"/>
                </a:solidFill>
                <a:latin typeface="ＭＳ Ｐゴシック" charset="0"/>
              </a:rPr>
              <a:t>3</a:t>
            </a:r>
            <a:r>
              <a:rPr lang="ja-JP" altLang="en-US" sz="1000" dirty="0" smtClean="0">
                <a:solidFill>
                  <a:srgbClr val="3F2482"/>
                </a:solidFill>
                <a:latin typeface="ＭＳ Ｐゴシック" charset="0"/>
              </a:rPr>
              <a:t>日開催）</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a:t>
            </a:r>
            <a:r>
              <a:rPr lang="ja-JP" altLang="en-US" sz="1000" dirty="0" smtClean="0">
                <a:solidFill>
                  <a:srgbClr val="3F2482"/>
                </a:solidFill>
              </a:rPr>
              <a:t>関西テレビ放送㈱担当者による動画制作セミナーの講習内容</a:t>
            </a:r>
            <a:endParaRPr lang="en-US" altLang="ja-JP" sz="1000" dirty="0" smtClean="0">
              <a:solidFill>
                <a:srgbClr val="3F2482"/>
              </a:solidFill>
            </a:endParaRPr>
          </a:p>
          <a:p>
            <a:r>
              <a:rPr lang="ja-JP" altLang="en-US" sz="1000" dirty="0" smtClean="0">
                <a:solidFill>
                  <a:srgbClr val="3F2482"/>
                </a:solidFill>
              </a:rPr>
              <a:t>　　「映像制作における企画の立て方」「伝えたいことを伝える撮影の仕方」</a:t>
            </a:r>
            <a:endParaRPr lang="en-US" altLang="ja-JP" sz="1000" dirty="0" smtClean="0">
              <a:solidFill>
                <a:srgbClr val="3F2482"/>
              </a:solidFill>
            </a:endParaRPr>
          </a:p>
          <a:p>
            <a:endParaRPr lang="en-US" altLang="ja-JP" sz="1000" dirty="0" smtClean="0">
              <a:solidFill>
                <a:srgbClr val="3F2482"/>
              </a:solidFill>
            </a:endParaRPr>
          </a:p>
          <a:p>
            <a:endParaRPr lang="ja-JP" altLang="en-US" sz="1000" dirty="0">
              <a:latin typeface="ＭＳ Ｐゴシック" charset="0"/>
            </a:endParaRPr>
          </a:p>
        </p:txBody>
      </p:sp>
      <p:pic>
        <p:nvPicPr>
          <p:cNvPr id="30725" name="図 22" descr="_02_9601.JPG"/>
          <p:cNvPicPr>
            <a:picLocks noChangeAspect="1"/>
          </p:cNvPicPr>
          <p:nvPr/>
        </p:nvPicPr>
        <p:blipFill>
          <a:blip r:embed="rId2">
            <a:extLst>
              <a:ext uri="{28A0092B-C50C-407E-A947-70E740481C1C}">
                <a14:useLocalDpi xmlns="" xmlns:a14="http://schemas.microsoft.com/office/drawing/2010/main"/>
              </a:ext>
            </a:extLst>
          </a:blip>
          <a:srcRect/>
          <a:stretch>
            <a:fillRect/>
          </a:stretch>
        </p:blipFill>
        <p:spPr bwMode="auto">
          <a:xfrm>
            <a:off x="152400" y="588963"/>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7" name="テキスト ボックス 2"/>
          <p:cNvSpPr txBox="1">
            <a:spLocks noChangeArrowheads="1"/>
          </p:cNvSpPr>
          <p:nvPr/>
        </p:nvSpPr>
        <p:spPr bwMode="auto">
          <a:xfrm>
            <a:off x="239507" y="599316"/>
            <a:ext cx="7040975" cy="553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ワンフェス交流会</a:t>
            </a:r>
            <a:r>
              <a:rPr lang="en-US" altLang="ja-JP" sz="1000" dirty="0" smtClean="0">
                <a:solidFill>
                  <a:srgbClr val="3F2482"/>
                </a:solidFill>
                <a:latin typeface="ＭＳ Ｐゴシック" charset="0"/>
              </a:rPr>
              <a:t>(2</a:t>
            </a:r>
            <a:r>
              <a:rPr lang="ja-JP" altLang="en-US" sz="1000" dirty="0" smtClean="0">
                <a:solidFill>
                  <a:srgbClr val="3F2482"/>
                </a:solidFill>
                <a:latin typeface="ＭＳ Ｐゴシック" charset="0"/>
              </a:rPr>
              <a:t>月６日開催）</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a:t>
            </a:r>
            <a:r>
              <a:rPr lang="ja-JP" altLang="en-US" sz="1000" dirty="0" smtClean="0">
                <a:solidFill>
                  <a:srgbClr val="3F2482"/>
                </a:solidFill>
              </a:rPr>
              <a:t>出展者や実行委員会メンバー等を対象に、オンライン方式（</a:t>
            </a:r>
            <a:r>
              <a:rPr lang="en-US" sz="1000" dirty="0" smtClean="0">
                <a:solidFill>
                  <a:srgbClr val="3F2482"/>
                </a:solidFill>
              </a:rPr>
              <a:t>ZOOM</a:t>
            </a:r>
            <a:r>
              <a:rPr lang="ja-JP" altLang="en-US" sz="1000" dirty="0" smtClean="0">
                <a:solidFill>
                  <a:srgbClr val="3F2482"/>
                </a:solidFill>
              </a:rPr>
              <a:t>）での交流会</a:t>
            </a:r>
            <a:endParaRPr lang="en-US" altLang="ja-JP" sz="1000" dirty="0" smtClean="0">
              <a:solidFill>
                <a:srgbClr val="3F2482"/>
              </a:solidFill>
              <a:latin typeface="ＭＳ Ｐゴシック" charset="0"/>
            </a:endParaRPr>
          </a:p>
          <a:p>
            <a:endParaRPr lang="ja-JP" altLang="en-US" sz="1000" dirty="0">
              <a:latin typeface="ＭＳ Ｐゴシック" charset="0"/>
            </a:endParaRPr>
          </a:p>
        </p:txBody>
      </p:sp>
      <p:pic>
        <p:nvPicPr>
          <p:cNvPr id="1026" name="Picture 2" descr="C:\Users\ワンフェス事務局\Pictures\PettyCamera2\2021y02m18d_113525463 (2).jpg"/>
          <p:cNvPicPr>
            <a:picLocks noChangeAspect="1" noChangeArrowheads="1"/>
          </p:cNvPicPr>
          <p:nvPr/>
        </p:nvPicPr>
        <p:blipFill>
          <a:blip r:embed="rId3"/>
          <a:srcRect/>
          <a:stretch>
            <a:fillRect/>
          </a:stretch>
        </p:blipFill>
        <p:spPr bwMode="auto">
          <a:xfrm>
            <a:off x="858450" y="3614471"/>
            <a:ext cx="2084593" cy="1422541"/>
          </a:xfrm>
          <a:prstGeom prst="rect">
            <a:avLst/>
          </a:prstGeom>
          <a:noFill/>
        </p:spPr>
      </p:pic>
      <p:pic>
        <p:nvPicPr>
          <p:cNvPr id="1027" name="Picture 3" descr="C:\Users\ワンフェス事務局\Pictures\PettyCamera2\2021y02m18d_113612319 (2).jpg"/>
          <p:cNvPicPr>
            <a:picLocks noChangeAspect="1" noChangeArrowheads="1"/>
          </p:cNvPicPr>
          <p:nvPr/>
        </p:nvPicPr>
        <p:blipFill>
          <a:blip r:embed="rId4"/>
          <a:srcRect/>
          <a:stretch>
            <a:fillRect/>
          </a:stretch>
        </p:blipFill>
        <p:spPr bwMode="auto">
          <a:xfrm>
            <a:off x="3852482" y="3647882"/>
            <a:ext cx="2083695" cy="1389130"/>
          </a:xfrm>
          <a:prstGeom prst="rect">
            <a:avLst/>
          </a:prstGeom>
          <a:noFill/>
        </p:spPr>
      </p:pic>
      <p:pic>
        <p:nvPicPr>
          <p:cNvPr id="1028" name="Picture 4" descr="C:\Users\ワンフェス事務局\Pictures\PettyCamera2\2021y02m18d_113857919 (2).jpg"/>
          <p:cNvPicPr>
            <a:picLocks noChangeAspect="1" noChangeArrowheads="1"/>
          </p:cNvPicPr>
          <p:nvPr/>
        </p:nvPicPr>
        <p:blipFill>
          <a:blip r:embed="rId5"/>
          <a:srcRect/>
          <a:stretch>
            <a:fillRect/>
          </a:stretch>
        </p:blipFill>
        <p:spPr bwMode="auto">
          <a:xfrm>
            <a:off x="6588209" y="3614471"/>
            <a:ext cx="2134516" cy="1389130"/>
          </a:xfrm>
          <a:prstGeom prst="rect">
            <a:avLst/>
          </a:prstGeom>
          <a:noFill/>
        </p:spPr>
      </p:pic>
      <p:sp>
        <p:nvSpPr>
          <p:cNvPr id="18" name="テキスト ボックス 5"/>
          <p:cNvSpPr txBox="1">
            <a:spLocks noChangeArrowheads="1"/>
          </p:cNvSpPr>
          <p:nvPr/>
        </p:nvSpPr>
        <p:spPr bwMode="auto">
          <a:xfrm flipH="1">
            <a:off x="657223" y="5249524"/>
            <a:ext cx="3867151" cy="116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動画制作セミナー②（</a:t>
            </a:r>
            <a:r>
              <a:rPr lang="en-US" altLang="ja-JP" sz="1000" dirty="0" smtClean="0">
                <a:solidFill>
                  <a:srgbClr val="3F2482"/>
                </a:solidFill>
                <a:latin typeface="ＭＳ Ｐゴシック" charset="0"/>
              </a:rPr>
              <a:t>2020</a:t>
            </a:r>
            <a:r>
              <a:rPr lang="ja-JP" altLang="en-US" sz="1000" dirty="0" smtClean="0">
                <a:solidFill>
                  <a:srgbClr val="3F2482"/>
                </a:solidFill>
                <a:latin typeface="ＭＳ Ｐゴシック" charset="0"/>
              </a:rPr>
              <a:t>年</a:t>
            </a:r>
            <a:r>
              <a:rPr lang="en-US" altLang="ja-JP" sz="1000" dirty="0" smtClean="0">
                <a:solidFill>
                  <a:srgbClr val="3F2482"/>
                </a:solidFill>
                <a:latin typeface="ＭＳ Ｐゴシック" charset="0"/>
              </a:rPr>
              <a:t>11</a:t>
            </a:r>
            <a:r>
              <a:rPr lang="ja-JP" altLang="en-US" sz="1000" dirty="0" smtClean="0">
                <a:solidFill>
                  <a:srgbClr val="3F2482"/>
                </a:solidFill>
                <a:latin typeface="ＭＳ Ｐゴシック" charset="0"/>
              </a:rPr>
              <a:t>月</a:t>
            </a:r>
            <a:r>
              <a:rPr lang="en-US" altLang="ja-JP" sz="1000" dirty="0" smtClean="0">
                <a:solidFill>
                  <a:srgbClr val="3F2482"/>
                </a:solidFill>
                <a:latin typeface="ＭＳ Ｐゴシック" charset="0"/>
              </a:rPr>
              <a:t>23</a:t>
            </a:r>
            <a:r>
              <a:rPr lang="ja-JP" altLang="en-US" sz="1000" dirty="0" smtClean="0">
                <a:solidFill>
                  <a:srgbClr val="3F2482"/>
                </a:solidFill>
                <a:latin typeface="ＭＳ Ｐゴシック" charset="0"/>
              </a:rPr>
              <a:t>日開催）</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a:t>
            </a:r>
            <a:r>
              <a:rPr lang="ja-JP" altLang="en-US" sz="1000" dirty="0" smtClean="0">
                <a:solidFill>
                  <a:srgbClr val="3F2482"/>
                </a:solidFill>
              </a:rPr>
              <a:t>関西テレビ放送㈱担当者による動画制作セミナーの講習内容</a:t>
            </a:r>
            <a:endParaRPr lang="en-US" altLang="ja-JP" sz="1000" dirty="0" smtClean="0">
              <a:solidFill>
                <a:srgbClr val="3F2482"/>
              </a:solidFill>
            </a:endParaRPr>
          </a:p>
          <a:p>
            <a:r>
              <a:rPr lang="ja-JP" altLang="en-US" sz="1000" dirty="0" smtClean="0">
                <a:solidFill>
                  <a:srgbClr val="3F2482"/>
                </a:solidFill>
              </a:rPr>
              <a:t>　　「共感を得るための動画編集」</a:t>
            </a:r>
            <a:endParaRPr lang="en-US" altLang="ja-JP" sz="1000" dirty="0" smtClean="0">
              <a:solidFill>
                <a:srgbClr val="3F2482"/>
              </a:solidFill>
            </a:endParaRPr>
          </a:p>
          <a:p>
            <a:endParaRPr lang="en-US" altLang="ja-JP" sz="1000" dirty="0" smtClean="0">
              <a:solidFill>
                <a:srgbClr val="3F2482"/>
              </a:solidFill>
            </a:endParaRPr>
          </a:p>
          <a:p>
            <a:r>
              <a:rPr lang="ja-JP" altLang="en-US" sz="1000" dirty="0" smtClean="0">
                <a:solidFill>
                  <a:srgbClr val="3F2482"/>
                </a:solidFill>
              </a:rPr>
              <a:t>　</a:t>
            </a:r>
            <a:endParaRPr lang="en-US" altLang="ja-JP" sz="1000" dirty="0" smtClean="0">
              <a:solidFill>
                <a:srgbClr val="3F2482"/>
              </a:solidFill>
            </a:endParaRPr>
          </a:p>
          <a:p>
            <a:endParaRPr lang="en-US" altLang="ja-JP" sz="1000" dirty="0" smtClean="0">
              <a:solidFill>
                <a:srgbClr val="3F2482"/>
              </a:solidFill>
            </a:endParaRPr>
          </a:p>
          <a:p>
            <a:endParaRPr lang="ja-JP" altLang="en-US" sz="1000" dirty="0">
              <a:latin typeface="ＭＳ Ｐゴシック" charset="0"/>
            </a:endParaRPr>
          </a:p>
        </p:txBody>
      </p:sp>
      <p:pic>
        <p:nvPicPr>
          <p:cNvPr id="1029" name="Picture 5" descr="C:\Users\ワンフェス事務局\Pictures\PettyCamera2\2021y02m18d_114318735 (2).jpg"/>
          <p:cNvPicPr>
            <a:picLocks noChangeAspect="1" noChangeArrowheads="1"/>
          </p:cNvPicPr>
          <p:nvPr/>
        </p:nvPicPr>
        <p:blipFill>
          <a:blip r:embed="rId6"/>
          <a:srcRect/>
          <a:stretch>
            <a:fillRect/>
          </a:stretch>
        </p:blipFill>
        <p:spPr bwMode="auto">
          <a:xfrm>
            <a:off x="3750351" y="5787096"/>
            <a:ext cx="2185826" cy="1389753"/>
          </a:xfrm>
          <a:prstGeom prst="rect">
            <a:avLst/>
          </a:prstGeom>
          <a:noFill/>
        </p:spPr>
      </p:pic>
      <p:pic>
        <p:nvPicPr>
          <p:cNvPr id="1033" name="Picture 9" descr="C:\Users\ワンフェス事務局\Pictures\PettyCamera2\2021y02m18d_113930399 (2).jpg"/>
          <p:cNvPicPr>
            <a:picLocks noChangeAspect="1" noChangeArrowheads="1"/>
          </p:cNvPicPr>
          <p:nvPr/>
        </p:nvPicPr>
        <p:blipFill>
          <a:blip r:embed="rId7"/>
          <a:srcRect/>
          <a:stretch>
            <a:fillRect/>
          </a:stretch>
        </p:blipFill>
        <p:spPr bwMode="auto">
          <a:xfrm>
            <a:off x="858450" y="5787096"/>
            <a:ext cx="2084593" cy="1340783"/>
          </a:xfrm>
          <a:prstGeom prst="rect">
            <a:avLst/>
          </a:prstGeom>
          <a:noFill/>
        </p:spPr>
      </p:pic>
      <p:sp>
        <p:nvSpPr>
          <p:cNvPr id="25" name="テキスト ボックス 5"/>
          <p:cNvSpPr txBox="1">
            <a:spLocks noChangeArrowheads="1"/>
          </p:cNvSpPr>
          <p:nvPr/>
        </p:nvSpPr>
        <p:spPr bwMode="auto">
          <a:xfrm>
            <a:off x="6534151" y="5305424"/>
            <a:ext cx="3619502" cy="553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見どころ説明</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㈱インクリエイト　川上比都美による</a:t>
            </a:r>
            <a:r>
              <a:rPr lang="ja-JP" altLang="en-US" sz="1000" dirty="0" smtClean="0">
                <a:solidFill>
                  <a:srgbClr val="3F2482"/>
                </a:solidFill>
              </a:rPr>
              <a:t>見どころ紹介動画</a:t>
            </a:r>
            <a:endParaRPr lang="en-US" altLang="ja-JP" sz="1000" dirty="0" smtClean="0">
              <a:solidFill>
                <a:srgbClr val="3F2482"/>
              </a:solidFill>
            </a:endParaRPr>
          </a:p>
          <a:p>
            <a:endParaRPr lang="ja-JP" altLang="en-US" sz="1000" dirty="0">
              <a:latin typeface="ＭＳ Ｐゴシック" charset="0"/>
            </a:endParaRPr>
          </a:p>
        </p:txBody>
      </p:sp>
      <p:pic>
        <p:nvPicPr>
          <p:cNvPr id="1034" name="Picture 10" descr="C:\Users\ワンフェス事務局\Pictures\PettyCamera2\2021y02m18d_133321214 (2).jpg"/>
          <p:cNvPicPr>
            <a:picLocks noChangeAspect="1" noChangeArrowheads="1"/>
          </p:cNvPicPr>
          <p:nvPr/>
        </p:nvPicPr>
        <p:blipFill>
          <a:blip r:embed="rId8"/>
          <a:srcRect/>
          <a:stretch>
            <a:fillRect/>
          </a:stretch>
        </p:blipFill>
        <p:spPr bwMode="auto">
          <a:xfrm>
            <a:off x="7143750" y="5834286"/>
            <a:ext cx="1934569" cy="1293593"/>
          </a:xfrm>
          <a:prstGeom prst="rect">
            <a:avLst/>
          </a:prstGeom>
          <a:noFill/>
        </p:spPr>
      </p:pic>
      <p:pic>
        <p:nvPicPr>
          <p:cNvPr id="17409" name="Picture 1" descr="C:\Users\ワンフェス事務局\Pictures\PettyCamera2\2021y02m25d_161503473 (2).jpg"/>
          <p:cNvPicPr>
            <a:picLocks noChangeAspect="1" noChangeArrowheads="1"/>
          </p:cNvPicPr>
          <p:nvPr/>
        </p:nvPicPr>
        <p:blipFill>
          <a:blip r:embed="rId9"/>
          <a:srcRect/>
          <a:stretch>
            <a:fillRect/>
          </a:stretch>
        </p:blipFill>
        <p:spPr bwMode="auto">
          <a:xfrm>
            <a:off x="657223" y="1066728"/>
            <a:ext cx="1233487" cy="1014053"/>
          </a:xfrm>
          <a:prstGeom prst="rect">
            <a:avLst/>
          </a:prstGeom>
          <a:noFill/>
        </p:spPr>
      </p:pic>
      <p:pic>
        <p:nvPicPr>
          <p:cNvPr id="17410" name="Picture 2" descr="C:\Users\ワンフェス事務局\Pictures\PettyCamera2\2021y02m25d_161536067 (2).jpg"/>
          <p:cNvPicPr>
            <a:picLocks noChangeAspect="1" noChangeArrowheads="1"/>
          </p:cNvPicPr>
          <p:nvPr/>
        </p:nvPicPr>
        <p:blipFill>
          <a:blip r:embed="rId10"/>
          <a:srcRect/>
          <a:stretch>
            <a:fillRect/>
          </a:stretch>
        </p:blipFill>
        <p:spPr bwMode="auto">
          <a:xfrm>
            <a:off x="2008155" y="1066728"/>
            <a:ext cx="1104325" cy="1014053"/>
          </a:xfrm>
          <a:prstGeom prst="rect">
            <a:avLst/>
          </a:prstGeom>
          <a:noFill/>
        </p:spPr>
      </p:pic>
      <p:pic>
        <p:nvPicPr>
          <p:cNvPr id="17411" name="Picture 3" descr="C:\Users\ワンフェス事務局\Pictures\PettyCamera2\2021y02m25d_161859785 (2).jpg"/>
          <p:cNvPicPr>
            <a:picLocks noChangeAspect="1" noChangeArrowheads="1"/>
          </p:cNvPicPr>
          <p:nvPr/>
        </p:nvPicPr>
        <p:blipFill>
          <a:blip r:embed="rId11"/>
          <a:srcRect/>
          <a:stretch>
            <a:fillRect/>
          </a:stretch>
        </p:blipFill>
        <p:spPr bwMode="auto">
          <a:xfrm>
            <a:off x="3313092" y="1066728"/>
            <a:ext cx="1078779" cy="1014053"/>
          </a:xfrm>
          <a:prstGeom prst="rect">
            <a:avLst/>
          </a:prstGeom>
          <a:noFill/>
        </p:spPr>
      </p:pic>
      <p:pic>
        <p:nvPicPr>
          <p:cNvPr id="17412" name="Picture 4" descr="C:\Users\ワンフェス事務局\Pictures\PettyCamera2\2021y02m25d_161922073 (2).jpg"/>
          <p:cNvPicPr>
            <a:picLocks noChangeAspect="1" noChangeArrowheads="1"/>
          </p:cNvPicPr>
          <p:nvPr/>
        </p:nvPicPr>
        <p:blipFill>
          <a:blip r:embed="rId12"/>
          <a:srcRect/>
          <a:stretch>
            <a:fillRect/>
          </a:stretch>
        </p:blipFill>
        <p:spPr bwMode="auto">
          <a:xfrm>
            <a:off x="4524374" y="1073443"/>
            <a:ext cx="1264618" cy="1014053"/>
          </a:xfrm>
          <a:prstGeom prst="rect">
            <a:avLst/>
          </a:prstGeom>
          <a:noFill/>
        </p:spPr>
      </p:pic>
      <p:pic>
        <p:nvPicPr>
          <p:cNvPr id="17413" name="Picture 5" descr="C:\Users\ワンフェス事務局\Pictures\PettyCamera2\2021y02m25d_161947705 (2).jpg"/>
          <p:cNvPicPr>
            <a:picLocks noChangeAspect="1" noChangeArrowheads="1"/>
          </p:cNvPicPr>
          <p:nvPr/>
        </p:nvPicPr>
        <p:blipFill>
          <a:blip r:embed="rId13"/>
          <a:srcRect/>
          <a:stretch>
            <a:fillRect/>
          </a:stretch>
        </p:blipFill>
        <p:spPr bwMode="auto">
          <a:xfrm>
            <a:off x="5912318" y="1107591"/>
            <a:ext cx="1351781" cy="1014053"/>
          </a:xfrm>
          <a:prstGeom prst="rect">
            <a:avLst/>
          </a:prstGeom>
          <a:noFill/>
        </p:spPr>
      </p:pic>
      <p:pic>
        <p:nvPicPr>
          <p:cNvPr id="17414" name="Picture 6" descr="C:\Users\ワンフェス事務局\Pictures\PettyCamera2\2021y02m25d_162001733 (2).jpg"/>
          <p:cNvPicPr>
            <a:picLocks noChangeAspect="1" noChangeArrowheads="1"/>
          </p:cNvPicPr>
          <p:nvPr/>
        </p:nvPicPr>
        <p:blipFill>
          <a:blip r:embed="rId14"/>
          <a:srcRect/>
          <a:stretch>
            <a:fillRect/>
          </a:stretch>
        </p:blipFill>
        <p:spPr bwMode="auto">
          <a:xfrm>
            <a:off x="7418532" y="1107591"/>
            <a:ext cx="1304193" cy="1014053"/>
          </a:xfrm>
          <a:prstGeom prst="rect">
            <a:avLst/>
          </a:prstGeom>
          <a:noFill/>
        </p:spPr>
      </p:pic>
      <p:pic>
        <p:nvPicPr>
          <p:cNvPr id="17415" name="Picture 7" descr="C:\Users\ワンフェス事務局\Pictures\PettyCamera2\2021y02m25d_162007274 (2).jpg"/>
          <p:cNvPicPr>
            <a:picLocks noChangeAspect="1" noChangeArrowheads="1"/>
          </p:cNvPicPr>
          <p:nvPr/>
        </p:nvPicPr>
        <p:blipFill>
          <a:blip r:embed="rId15"/>
          <a:srcRect/>
          <a:stretch>
            <a:fillRect/>
          </a:stretch>
        </p:blipFill>
        <p:spPr bwMode="auto">
          <a:xfrm>
            <a:off x="8910110" y="1066728"/>
            <a:ext cx="1243541" cy="1020768"/>
          </a:xfrm>
          <a:prstGeom prst="rect">
            <a:avLst/>
          </a:prstGeom>
          <a:noFill/>
        </p:spPr>
      </p:pic>
      <p:pic>
        <p:nvPicPr>
          <p:cNvPr id="17416" name="Picture 8" descr="C:\Users\ワンフェス事務局\Pictures\PettyCamera2\2021y02m25d_162053972 (2).jpg"/>
          <p:cNvPicPr>
            <a:picLocks noChangeAspect="1" noChangeArrowheads="1"/>
          </p:cNvPicPr>
          <p:nvPr/>
        </p:nvPicPr>
        <p:blipFill>
          <a:blip r:embed="rId16"/>
          <a:srcRect/>
          <a:stretch>
            <a:fillRect/>
          </a:stretch>
        </p:blipFill>
        <p:spPr bwMode="auto">
          <a:xfrm>
            <a:off x="7972828" y="2198546"/>
            <a:ext cx="1105491" cy="858979"/>
          </a:xfrm>
          <a:prstGeom prst="rect">
            <a:avLst/>
          </a:prstGeom>
          <a:noFill/>
        </p:spPr>
      </p:pic>
      <p:pic>
        <p:nvPicPr>
          <p:cNvPr id="17417" name="Picture 9" descr="C:\Users\ワンフェス事務局\Pictures\PettyCamera2\2021y02m25d_162128796 (2).jpg"/>
          <p:cNvPicPr>
            <a:picLocks noChangeAspect="1" noChangeArrowheads="1"/>
          </p:cNvPicPr>
          <p:nvPr/>
        </p:nvPicPr>
        <p:blipFill>
          <a:blip r:embed="rId17"/>
          <a:srcRect/>
          <a:stretch>
            <a:fillRect/>
          </a:stretch>
        </p:blipFill>
        <p:spPr bwMode="auto">
          <a:xfrm>
            <a:off x="898493" y="2121644"/>
            <a:ext cx="1233487" cy="893127"/>
          </a:xfrm>
          <a:prstGeom prst="rect">
            <a:avLst/>
          </a:prstGeom>
          <a:noFill/>
        </p:spPr>
      </p:pic>
      <p:pic>
        <p:nvPicPr>
          <p:cNvPr id="17418" name="Picture 10" descr="C:\Users\ワンフェス事務局\Pictures\PettyCamera2\2021y02m25d_162143481 (2).jpg"/>
          <p:cNvPicPr>
            <a:picLocks noChangeAspect="1" noChangeArrowheads="1"/>
          </p:cNvPicPr>
          <p:nvPr/>
        </p:nvPicPr>
        <p:blipFill>
          <a:blip r:embed="rId18"/>
          <a:srcRect/>
          <a:stretch>
            <a:fillRect/>
          </a:stretch>
        </p:blipFill>
        <p:spPr bwMode="auto">
          <a:xfrm>
            <a:off x="2405834" y="2121644"/>
            <a:ext cx="1074418" cy="893127"/>
          </a:xfrm>
          <a:prstGeom prst="rect">
            <a:avLst/>
          </a:prstGeom>
          <a:noFill/>
        </p:spPr>
      </p:pic>
      <p:pic>
        <p:nvPicPr>
          <p:cNvPr id="17419" name="Picture 11" descr="C:\Users\ワンフェス事務局\Pictures\PettyCamera2\2021y02m25d_162223691 (2).jpg"/>
          <p:cNvPicPr>
            <a:picLocks noChangeAspect="1" noChangeArrowheads="1"/>
          </p:cNvPicPr>
          <p:nvPr/>
        </p:nvPicPr>
        <p:blipFill>
          <a:blip r:embed="rId19"/>
          <a:srcRect/>
          <a:stretch>
            <a:fillRect/>
          </a:stretch>
        </p:blipFill>
        <p:spPr bwMode="auto">
          <a:xfrm>
            <a:off x="3750351" y="2182970"/>
            <a:ext cx="1036300" cy="886411"/>
          </a:xfrm>
          <a:prstGeom prst="rect">
            <a:avLst/>
          </a:prstGeom>
          <a:noFill/>
        </p:spPr>
      </p:pic>
      <p:pic>
        <p:nvPicPr>
          <p:cNvPr id="17420" name="Picture 12" descr="C:\Users\ワンフェス事務局\Pictures\PettyCamera2\2021y02m25d_162312796 (2).jpg"/>
          <p:cNvPicPr>
            <a:picLocks noChangeAspect="1" noChangeArrowheads="1"/>
          </p:cNvPicPr>
          <p:nvPr/>
        </p:nvPicPr>
        <p:blipFill>
          <a:blip r:embed="rId20"/>
          <a:srcRect/>
          <a:stretch>
            <a:fillRect/>
          </a:stretch>
        </p:blipFill>
        <p:spPr bwMode="auto">
          <a:xfrm>
            <a:off x="5097606" y="2198546"/>
            <a:ext cx="1210734" cy="870835"/>
          </a:xfrm>
          <a:prstGeom prst="rect">
            <a:avLst/>
          </a:prstGeom>
          <a:noFill/>
        </p:spPr>
      </p:pic>
      <p:pic>
        <p:nvPicPr>
          <p:cNvPr id="17421" name="Picture 13" descr="C:\Users\ワンフェス事務局\Pictures\PettyCamera2\2021y02m25d_163434091 (2).jpg"/>
          <p:cNvPicPr>
            <a:picLocks noChangeAspect="1" noChangeArrowheads="1"/>
          </p:cNvPicPr>
          <p:nvPr/>
        </p:nvPicPr>
        <p:blipFill>
          <a:blip r:embed="rId21"/>
          <a:srcRect/>
          <a:stretch>
            <a:fillRect/>
          </a:stretch>
        </p:blipFill>
        <p:spPr bwMode="auto">
          <a:xfrm>
            <a:off x="6534151" y="2186690"/>
            <a:ext cx="1157287" cy="870835"/>
          </a:xfrm>
          <a:prstGeom prst="rect">
            <a:avLst/>
          </a:prstGeom>
          <a:noFill/>
        </p:spPr>
      </p:pic>
    </p:spTree>
    <p:extLst>
      <p:ext uri="{BB962C8B-B14F-4D97-AF65-F5344CB8AC3E}">
        <p14:creationId xmlns="" xmlns:p14="http://schemas.microsoft.com/office/powerpoint/2010/main" val="4161217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タイトル 1"/>
          <p:cNvSpPr>
            <a:spLocks noGrp="1"/>
          </p:cNvSpPr>
          <p:nvPr>
            <p:ph type="title"/>
          </p:nvPr>
        </p:nvSpPr>
        <p:spPr>
          <a:xfrm>
            <a:off x="534990" y="87315"/>
            <a:ext cx="9618662" cy="501650"/>
          </a:xfrm>
        </p:spPr>
        <p:txBody>
          <a:bodyPr>
            <a:normAutofit/>
          </a:bodyPr>
          <a:lstStyle/>
          <a:p>
            <a:pPr eaLnBrk="1" hangingPunct="1"/>
            <a:r>
              <a:rPr lang="ja-JP" altLang="en-US" sz="1600" dirty="0" smtClean="0">
                <a:latin typeface="+mn-ea"/>
              </a:rPr>
              <a:t>ワンフェスチャンネル（</a:t>
            </a:r>
            <a:r>
              <a:rPr lang="en-US" altLang="ja-JP" sz="1600" dirty="0" smtClean="0">
                <a:latin typeface="+mn-ea"/>
              </a:rPr>
              <a:t>4</a:t>
            </a:r>
            <a:r>
              <a:rPr lang="ja-JP" altLang="en-US" sz="1600" dirty="0" smtClean="0">
                <a:latin typeface="+mn-ea"/>
              </a:rPr>
              <a:t>）</a:t>
            </a:r>
            <a:endParaRPr lang="ja-JP" altLang="en-US" sz="1600" dirty="0">
              <a:latin typeface="Calibri" charset="0"/>
              <a:ea typeface="ＭＳ Ｐゴシック" charset="0"/>
            </a:endParaRPr>
          </a:p>
        </p:txBody>
      </p:sp>
      <p:sp>
        <p:nvSpPr>
          <p:cNvPr id="30722"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FFA8B025-07CE-434B-87A1-7BFA1D614EA6}" type="slidenum">
              <a:rPr lang="ja-JP" altLang="en-US" sz="1100">
                <a:solidFill>
                  <a:srgbClr val="898989"/>
                </a:solidFill>
                <a:latin typeface="Calibri" charset="0"/>
              </a:rPr>
              <a:pPr/>
              <a:t>22</a:t>
            </a:fld>
            <a:endParaRPr lang="en-US" altLang="ja-JP" sz="1100">
              <a:solidFill>
                <a:srgbClr val="898989"/>
              </a:solidFill>
              <a:latin typeface="Calibri" charset="0"/>
            </a:endParaRPr>
          </a:p>
        </p:txBody>
      </p:sp>
      <p:pic>
        <p:nvPicPr>
          <p:cNvPr id="30725" name="図 22" descr="_02_9601.JPG"/>
          <p:cNvPicPr>
            <a:picLocks noChangeAspect="1"/>
          </p:cNvPicPr>
          <p:nvPr/>
        </p:nvPicPr>
        <p:blipFill>
          <a:blip r:embed="rId2">
            <a:extLst>
              <a:ext uri="{28A0092B-C50C-407E-A947-70E740481C1C}">
                <a14:useLocalDpi xmlns="" xmlns:a14="http://schemas.microsoft.com/office/drawing/2010/main"/>
              </a:ext>
            </a:extLst>
          </a:blip>
          <a:srcRect/>
          <a:stretch>
            <a:fillRect/>
          </a:stretch>
        </p:blipFill>
        <p:spPr bwMode="auto">
          <a:xfrm>
            <a:off x="152400" y="588963"/>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239497" y="752475"/>
            <a:ext cx="4675393"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開会式</a:t>
            </a:r>
            <a:r>
              <a:rPr lang="en-US" altLang="ja-JP" sz="1000" dirty="0" smtClean="0">
                <a:solidFill>
                  <a:srgbClr val="3F2482"/>
                </a:solidFill>
                <a:latin typeface="ＭＳ Ｐゴシック" charset="0"/>
              </a:rPr>
              <a:t>2</a:t>
            </a:r>
            <a:r>
              <a:rPr lang="ja-JP" altLang="en-US" sz="1000" dirty="0" smtClean="0">
                <a:solidFill>
                  <a:srgbClr val="3F2482"/>
                </a:solidFill>
                <a:latin typeface="ＭＳ Ｐゴシック" charset="0"/>
              </a:rPr>
              <a:t>月６日</a:t>
            </a:r>
            <a:endParaRPr lang="en-US" altLang="ja-JP" sz="1000" dirty="0" smtClean="0">
              <a:solidFill>
                <a:srgbClr val="3F2482"/>
              </a:solidFill>
              <a:latin typeface="ＭＳ Ｐゴシック" charset="0"/>
            </a:endParaRPr>
          </a:p>
          <a:p>
            <a:r>
              <a:rPr lang="ja-JP" altLang="en-US" sz="1000" dirty="0" smtClean="0">
                <a:solidFill>
                  <a:srgbClr val="7030A0"/>
                </a:solidFill>
                <a:latin typeface="ＭＳ Ｐゴシック" charset="0"/>
              </a:rPr>
              <a:t>（実行委員長挨拶、</a:t>
            </a:r>
            <a:r>
              <a:rPr lang="en-US" altLang="ja-JP" sz="1000" dirty="0" smtClean="0">
                <a:solidFill>
                  <a:srgbClr val="7030A0"/>
                </a:solidFill>
                <a:latin typeface="ＭＳ Ｐゴシック" charset="0"/>
              </a:rPr>
              <a:t>JICA</a:t>
            </a:r>
            <a:r>
              <a:rPr lang="ja-JP" altLang="en-US" sz="1000" dirty="0" smtClean="0">
                <a:solidFill>
                  <a:srgbClr val="7030A0"/>
                </a:solidFill>
                <a:latin typeface="ＭＳ Ｐゴシック" charset="0"/>
              </a:rPr>
              <a:t>関西　佐藤恭仁彦様ご挨拶、事務局長プログラム紹介）</a:t>
            </a:r>
            <a:endParaRPr lang="ja-JP" altLang="en-US" sz="1000" dirty="0">
              <a:latin typeface="ＭＳ Ｐゴシック" charset="0"/>
            </a:endParaRPr>
          </a:p>
        </p:txBody>
      </p:sp>
      <p:pic>
        <p:nvPicPr>
          <p:cNvPr id="1030" name="Picture 6" descr="C:\Users\ワンフェス事務局\Pictures\PettyCamera2\2021y02m18d_114431832 (2).jpg"/>
          <p:cNvPicPr>
            <a:picLocks noChangeAspect="1" noChangeArrowheads="1"/>
          </p:cNvPicPr>
          <p:nvPr/>
        </p:nvPicPr>
        <p:blipFill>
          <a:blip r:embed="rId3"/>
          <a:srcRect/>
          <a:stretch>
            <a:fillRect/>
          </a:stretch>
        </p:blipFill>
        <p:spPr bwMode="auto">
          <a:xfrm>
            <a:off x="1070907" y="1340843"/>
            <a:ext cx="1662768" cy="1399019"/>
          </a:xfrm>
          <a:prstGeom prst="rect">
            <a:avLst/>
          </a:prstGeom>
          <a:noFill/>
          <a:ln>
            <a:solidFill>
              <a:srgbClr val="0070C0"/>
            </a:solidFill>
          </a:ln>
        </p:spPr>
      </p:pic>
      <p:pic>
        <p:nvPicPr>
          <p:cNvPr id="1031" name="Picture 7" descr="C:\Users\ワンフェス事務局\Pictures\PettyCamera2\2021y02m18d_114444892 (2).jpg"/>
          <p:cNvPicPr>
            <a:picLocks noChangeAspect="1" noChangeArrowheads="1"/>
          </p:cNvPicPr>
          <p:nvPr/>
        </p:nvPicPr>
        <p:blipFill>
          <a:blip r:embed="rId4"/>
          <a:srcRect/>
          <a:stretch>
            <a:fillRect/>
          </a:stretch>
        </p:blipFill>
        <p:spPr bwMode="auto">
          <a:xfrm>
            <a:off x="3479986" y="1347360"/>
            <a:ext cx="1768277" cy="1399019"/>
          </a:xfrm>
          <a:prstGeom prst="rect">
            <a:avLst/>
          </a:prstGeom>
          <a:noFill/>
          <a:ln>
            <a:solidFill>
              <a:srgbClr val="0070C0"/>
            </a:solidFill>
          </a:ln>
        </p:spPr>
      </p:pic>
      <p:pic>
        <p:nvPicPr>
          <p:cNvPr id="1032" name="Picture 8" descr="C:\Users\ワンフェス事務局\Pictures\PettyCamera2\2021y02m18d_114505328 (2).jpg"/>
          <p:cNvPicPr>
            <a:picLocks noChangeAspect="1" noChangeArrowheads="1"/>
          </p:cNvPicPr>
          <p:nvPr/>
        </p:nvPicPr>
        <p:blipFill>
          <a:blip r:embed="rId5"/>
          <a:srcRect/>
          <a:stretch>
            <a:fillRect/>
          </a:stretch>
        </p:blipFill>
        <p:spPr bwMode="auto">
          <a:xfrm>
            <a:off x="5871896" y="1347360"/>
            <a:ext cx="1990725" cy="1392502"/>
          </a:xfrm>
          <a:prstGeom prst="rect">
            <a:avLst/>
          </a:prstGeom>
          <a:noFill/>
          <a:ln>
            <a:solidFill>
              <a:srgbClr val="0070C0"/>
            </a:solidFill>
          </a:ln>
        </p:spPr>
      </p:pic>
      <p:sp>
        <p:nvSpPr>
          <p:cNvPr id="16"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a:off x="391895" y="3055127"/>
            <a:ext cx="4675393"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動画コンテスト表彰式</a:t>
            </a:r>
            <a:r>
              <a:rPr lang="en-US" altLang="ja-JP" sz="1000" dirty="0" smtClean="0">
                <a:solidFill>
                  <a:srgbClr val="3F2482"/>
                </a:solidFill>
                <a:latin typeface="ＭＳ Ｐゴシック" charset="0"/>
              </a:rPr>
              <a:t>2</a:t>
            </a:r>
            <a:r>
              <a:rPr lang="ja-JP" altLang="en-US" sz="1000" dirty="0" smtClean="0">
                <a:solidFill>
                  <a:srgbClr val="3F2482"/>
                </a:solidFill>
                <a:latin typeface="ＭＳ Ｐゴシック" charset="0"/>
              </a:rPr>
              <a:t>月</a:t>
            </a:r>
            <a:r>
              <a:rPr lang="en-US" altLang="ja-JP" sz="1000" dirty="0" smtClean="0">
                <a:solidFill>
                  <a:srgbClr val="3F2482"/>
                </a:solidFill>
                <a:latin typeface="ＭＳ Ｐゴシック" charset="0"/>
              </a:rPr>
              <a:t>21</a:t>
            </a:r>
            <a:r>
              <a:rPr lang="ja-JP" altLang="en-US" sz="1000" dirty="0" smtClean="0">
                <a:solidFill>
                  <a:srgbClr val="3F2482"/>
                </a:solidFill>
                <a:latin typeface="ＭＳ Ｐゴシック" charset="0"/>
              </a:rPr>
              <a:t>日</a:t>
            </a:r>
            <a:endParaRPr lang="en-US" altLang="ja-JP" sz="1000" dirty="0" smtClean="0">
              <a:solidFill>
                <a:srgbClr val="3F2482"/>
              </a:solidFill>
              <a:latin typeface="ＭＳ Ｐゴシック" charset="0"/>
            </a:endParaRPr>
          </a:p>
          <a:p>
            <a:r>
              <a:rPr lang="ja-JP" altLang="en-US" sz="1000" dirty="0" smtClean="0">
                <a:solidFill>
                  <a:srgbClr val="7030A0"/>
                </a:solidFill>
                <a:latin typeface="ＭＳ Ｐゴシック" charset="0"/>
              </a:rPr>
              <a:t>（サラヤ㈱社長　更家悠介様スポンサー賞授与、審査員長　吉田忠彦様総評）</a:t>
            </a:r>
            <a:endParaRPr lang="ja-JP" altLang="en-US" sz="1000" dirty="0">
              <a:latin typeface="ＭＳ Ｐゴシック" charset="0"/>
            </a:endParaRPr>
          </a:p>
        </p:txBody>
      </p:sp>
      <p:sp>
        <p:nvSpPr>
          <p:cNvPr id="19"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534990" y="5506655"/>
            <a:ext cx="4675393"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閉会式</a:t>
            </a:r>
            <a:r>
              <a:rPr lang="en-US" altLang="ja-JP" sz="1000" dirty="0" smtClean="0">
                <a:solidFill>
                  <a:srgbClr val="3F2482"/>
                </a:solidFill>
                <a:latin typeface="ＭＳ Ｐゴシック" charset="0"/>
              </a:rPr>
              <a:t>2</a:t>
            </a:r>
            <a:r>
              <a:rPr lang="ja-JP" altLang="en-US" sz="1000" dirty="0" smtClean="0">
                <a:solidFill>
                  <a:srgbClr val="3F2482"/>
                </a:solidFill>
                <a:latin typeface="ＭＳ Ｐゴシック" charset="0"/>
              </a:rPr>
              <a:t>月</a:t>
            </a:r>
            <a:r>
              <a:rPr lang="en-US" altLang="ja-JP" sz="1000" dirty="0" smtClean="0">
                <a:solidFill>
                  <a:srgbClr val="3F2482"/>
                </a:solidFill>
                <a:latin typeface="ＭＳ Ｐゴシック" charset="0"/>
              </a:rPr>
              <a:t>21</a:t>
            </a:r>
            <a:r>
              <a:rPr lang="ja-JP" altLang="en-US" sz="1000" dirty="0" smtClean="0">
                <a:solidFill>
                  <a:srgbClr val="3F2482"/>
                </a:solidFill>
                <a:latin typeface="ＭＳ Ｐゴシック" charset="0"/>
              </a:rPr>
              <a:t>日</a:t>
            </a:r>
            <a:endParaRPr lang="en-US" altLang="ja-JP" sz="1000" dirty="0" smtClean="0">
              <a:solidFill>
                <a:srgbClr val="3F2482"/>
              </a:solidFill>
              <a:latin typeface="ＭＳ Ｐゴシック" charset="0"/>
            </a:endParaRPr>
          </a:p>
          <a:p>
            <a:r>
              <a:rPr lang="ja-JP" altLang="en-US" sz="1000" dirty="0" smtClean="0">
                <a:solidFill>
                  <a:srgbClr val="7030A0"/>
                </a:solidFill>
                <a:latin typeface="ＭＳ Ｐゴシック" charset="0"/>
              </a:rPr>
              <a:t>　　　　　　</a:t>
            </a:r>
            <a:endParaRPr lang="ja-JP" altLang="en-US" sz="1000" dirty="0">
              <a:latin typeface="ＭＳ Ｐゴシック" charset="0"/>
            </a:endParaRPr>
          </a:p>
        </p:txBody>
      </p:sp>
      <p:pic>
        <p:nvPicPr>
          <p:cNvPr id="16385" name="Picture 1" descr="C:\Users\ワンフェス事務局\Pictures\PettyCamera2\2021y02m25d_164441642 (2).jpg"/>
          <p:cNvPicPr>
            <a:picLocks noChangeAspect="1" noChangeArrowheads="1"/>
          </p:cNvPicPr>
          <p:nvPr/>
        </p:nvPicPr>
        <p:blipFill>
          <a:blip r:embed="rId6"/>
          <a:srcRect/>
          <a:stretch>
            <a:fillRect/>
          </a:stretch>
        </p:blipFill>
        <p:spPr bwMode="auto">
          <a:xfrm>
            <a:off x="489033" y="3455209"/>
            <a:ext cx="1713524" cy="1593042"/>
          </a:xfrm>
          <a:prstGeom prst="rect">
            <a:avLst/>
          </a:prstGeom>
          <a:noFill/>
          <a:ln>
            <a:solidFill>
              <a:srgbClr val="0070C0"/>
            </a:solidFill>
          </a:ln>
        </p:spPr>
      </p:pic>
      <p:pic>
        <p:nvPicPr>
          <p:cNvPr id="16386" name="Picture 2" descr="C:\Users\ワンフェス事務局\Pictures\PettyCamera2\2021y02m25d_164458957 (2).jpg"/>
          <p:cNvPicPr>
            <a:picLocks noChangeAspect="1" noChangeArrowheads="1"/>
          </p:cNvPicPr>
          <p:nvPr/>
        </p:nvPicPr>
        <p:blipFill>
          <a:blip r:embed="rId7"/>
          <a:srcRect/>
          <a:stretch>
            <a:fillRect/>
          </a:stretch>
        </p:blipFill>
        <p:spPr bwMode="auto">
          <a:xfrm>
            <a:off x="6386514" y="3455209"/>
            <a:ext cx="1617476" cy="1593042"/>
          </a:xfrm>
          <a:prstGeom prst="rect">
            <a:avLst/>
          </a:prstGeom>
          <a:noFill/>
          <a:ln>
            <a:solidFill>
              <a:srgbClr val="0070C0"/>
            </a:solidFill>
          </a:ln>
        </p:spPr>
      </p:pic>
      <p:pic>
        <p:nvPicPr>
          <p:cNvPr id="16387" name="Picture 3" descr="C:\Users\ワンフェス事務局\Pictures\PettyCamera2\2021y02m25d_164513805 (2).jpg"/>
          <p:cNvPicPr>
            <a:picLocks noChangeAspect="1" noChangeArrowheads="1"/>
          </p:cNvPicPr>
          <p:nvPr/>
        </p:nvPicPr>
        <p:blipFill>
          <a:blip r:embed="rId8"/>
          <a:srcRect/>
          <a:stretch>
            <a:fillRect/>
          </a:stretch>
        </p:blipFill>
        <p:spPr bwMode="auto">
          <a:xfrm>
            <a:off x="2436230" y="5773114"/>
            <a:ext cx="1616387" cy="1505207"/>
          </a:xfrm>
          <a:prstGeom prst="rect">
            <a:avLst/>
          </a:prstGeom>
          <a:noFill/>
          <a:ln>
            <a:solidFill>
              <a:srgbClr val="0070C0"/>
            </a:solidFill>
          </a:ln>
        </p:spPr>
      </p:pic>
      <p:pic>
        <p:nvPicPr>
          <p:cNvPr id="16388" name="Picture 4" descr="C:\Users\ワンフェス事務局\Pictures\PettyCamera2\2021y02m25d_165045584 (2).jpg"/>
          <p:cNvPicPr>
            <a:picLocks noChangeAspect="1" noChangeArrowheads="1"/>
          </p:cNvPicPr>
          <p:nvPr/>
        </p:nvPicPr>
        <p:blipFill>
          <a:blip r:embed="rId9"/>
          <a:srcRect/>
          <a:stretch>
            <a:fillRect/>
          </a:stretch>
        </p:blipFill>
        <p:spPr bwMode="auto">
          <a:xfrm>
            <a:off x="8376971" y="3455210"/>
            <a:ext cx="1973032" cy="1593041"/>
          </a:xfrm>
          <a:prstGeom prst="rect">
            <a:avLst/>
          </a:prstGeom>
          <a:noFill/>
          <a:ln>
            <a:solidFill>
              <a:srgbClr val="0070C0"/>
            </a:solidFill>
          </a:ln>
        </p:spPr>
      </p:pic>
      <p:pic>
        <p:nvPicPr>
          <p:cNvPr id="2050" name="Picture 2" descr="C:\Users\ワンフェス事務局\Pictures\PettyCamera2\2021y03m03d_113556894 (2).jpg"/>
          <p:cNvPicPr>
            <a:picLocks noChangeAspect="1" noChangeArrowheads="1"/>
          </p:cNvPicPr>
          <p:nvPr/>
        </p:nvPicPr>
        <p:blipFill>
          <a:blip r:embed="rId10"/>
          <a:srcRect/>
          <a:stretch>
            <a:fillRect/>
          </a:stretch>
        </p:blipFill>
        <p:spPr bwMode="auto">
          <a:xfrm>
            <a:off x="2436230" y="3525440"/>
            <a:ext cx="1728998" cy="1522811"/>
          </a:xfrm>
          <a:prstGeom prst="rect">
            <a:avLst/>
          </a:prstGeom>
          <a:noFill/>
          <a:ln>
            <a:solidFill>
              <a:srgbClr val="0070C0"/>
            </a:solidFill>
          </a:ln>
        </p:spPr>
      </p:pic>
      <p:pic>
        <p:nvPicPr>
          <p:cNvPr id="2051" name="Picture 3" descr="C:\Users\ワンフェス事務局\Pictures\PettyCamera2\2021y03m03d_113720012 (2).jpg"/>
          <p:cNvPicPr>
            <a:picLocks noChangeAspect="1" noChangeArrowheads="1"/>
          </p:cNvPicPr>
          <p:nvPr/>
        </p:nvPicPr>
        <p:blipFill>
          <a:blip r:embed="rId11"/>
          <a:srcRect/>
          <a:stretch>
            <a:fillRect/>
          </a:stretch>
        </p:blipFill>
        <p:spPr bwMode="auto">
          <a:xfrm>
            <a:off x="4468156" y="3525438"/>
            <a:ext cx="1560213" cy="1522811"/>
          </a:xfrm>
          <a:prstGeom prst="rect">
            <a:avLst/>
          </a:prstGeom>
          <a:noFill/>
          <a:ln>
            <a:solidFill>
              <a:srgbClr val="0070C0"/>
            </a:solidFill>
          </a:ln>
        </p:spPr>
      </p:pic>
      <p:pic>
        <p:nvPicPr>
          <p:cNvPr id="2052" name="Picture 4" descr="C:\Users\ワンフェス事務局\Pictures\PettyCamera2\2021y03m03d_113505886 (2).jpg"/>
          <p:cNvPicPr>
            <a:picLocks noChangeAspect="1" noChangeArrowheads="1"/>
          </p:cNvPicPr>
          <p:nvPr/>
        </p:nvPicPr>
        <p:blipFill>
          <a:blip r:embed="rId12"/>
          <a:srcRect/>
          <a:stretch>
            <a:fillRect/>
          </a:stretch>
        </p:blipFill>
        <p:spPr bwMode="auto">
          <a:xfrm>
            <a:off x="6359605" y="5716085"/>
            <a:ext cx="1644385" cy="1571625"/>
          </a:xfrm>
          <a:prstGeom prst="rect">
            <a:avLst/>
          </a:prstGeom>
          <a:noFill/>
          <a:ln>
            <a:solidFill>
              <a:srgbClr val="0070C0"/>
            </a:solidFill>
          </a:ln>
        </p:spPr>
      </p:pic>
      <p:sp>
        <p:nvSpPr>
          <p:cNvPr id="18"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1301274" y="5773114"/>
            <a:ext cx="1134956"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000" dirty="0" smtClean="0">
                <a:solidFill>
                  <a:srgbClr val="7030A0"/>
                </a:solidFill>
                <a:latin typeface="ＭＳ Ｐゴシック" charset="0"/>
              </a:rPr>
              <a:t>実行委員長挨拶</a:t>
            </a:r>
            <a:endParaRPr lang="ja-JP" altLang="en-US" sz="1000" dirty="0">
              <a:latin typeface="ＭＳ Ｐゴシック" charset="0"/>
            </a:endParaRPr>
          </a:p>
        </p:txBody>
      </p:sp>
      <p:sp>
        <p:nvSpPr>
          <p:cNvPr id="20"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4638675" y="5716085"/>
            <a:ext cx="1865943"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000" dirty="0" smtClean="0">
                <a:solidFill>
                  <a:srgbClr val="7030A0"/>
                </a:solidFill>
                <a:latin typeface="ＭＳ Ｐゴシック" charset="0"/>
              </a:rPr>
              <a:t>司会</a:t>
            </a:r>
            <a:endParaRPr lang="en-US" altLang="ja-JP" sz="1000" dirty="0" smtClean="0">
              <a:solidFill>
                <a:srgbClr val="7030A0"/>
              </a:solidFill>
              <a:latin typeface="ＭＳ Ｐゴシック" charset="0"/>
            </a:endParaRPr>
          </a:p>
          <a:p>
            <a:r>
              <a:rPr lang="ja-JP" altLang="en-US" sz="1000" dirty="0" smtClean="0">
                <a:solidFill>
                  <a:srgbClr val="7030A0"/>
                </a:solidFill>
                <a:latin typeface="ＭＳ Ｐゴシック" charset="0"/>
              </a:rPr>
              <a:t>㈱インクリエイト　川上比都美</a:t>
            </a:r>
            <a:endParaRPr lang="ja-JP" altLang="en-US" sz="1000" dirty="0">
              <a:latin typeface="ＭＳ Ｐゴシック" charset="0"/>
            </a:endParaRPr>
          </a:p>
        </p:txBody>
      </p:sp>
    </p:spTree>
    <p:extLst>
      <p:ext uri="{BB962C8B-B14F-4D97-AF65-F5344CB8AC3E}">
        <p14:creationId xmlns="" xmlns:p14="http://schemas.microsoft.com/office/powerpoint/2010/main" val="4161217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タイトル 1"/>
          <p:cNvSpPr>
            <a:spLocks noGrp="1"/>
          </p:cNvSpPr>
          <p:nvPr>
            <p:ph type="title"/>
          </p:nvPr>
        </p:nvSpPr>
        <p:spPr>
          <a:xfrm>
            <a:off x="534990" y="87315"/>
            <a:ext cx="9618662" cy="501650"/>
          </a:xfrm>
        </p:spPr>
        <p:txBody>
          <a:bodyPr>
            <a:normAutofit/>
          </a:bodyPr>
          <a:lstStyle/>
          <a:p>
            <a:pPr eaLnBrk="1" hangingPunct="1"/>
            <a:r>
              <a:rPr lang="ja-JP" altLang="en-US" sz="1600" dirty="0" smtClean="0">
                <a:latin typeface="Calibri" charset="0"/>
                <a:ea typeface="ＭＳ Ｐゴシック" charset="0"/>
              </a:rPr>
              <a:t>ＳＤＧｓ交流ひろば（</a:t>
            </a:r>
            <a:r>
              <a:rPr lang="en-US" altLang="ja-JP" sz="1600" dirty="0" smtClean="0">
                <a:latin typeface="Calibri" charset="0"/>
                <a:ea typeface="ＭＳ Ｐゴシック" charset="0"/>
              </a:rPr>
              <a:t>1</a:t>
            </a:r>
            <a:r>
              <a:rPr lang="ja-JP" altLang="en-US" sz="1600" dirty="0" smtClean="0">
                <a:latin typeface="Calibri" charset="0"/>
                <a:ea typeface="ＭＳ Ｐゴシック" charset="0"/>
              </a:rPr>
              <a:t>）</a:t>
            </a:r>
            <a:endParaRPr lang="ja-JP" altLang="en-US" sz="1600" dirty="0">
              <a:latin typeface="Calibri" charset="0"/>
              <a:ea typeface="ＭＳ Ｐゴシック" charset="0"/>
            </a:endParaRPr>
          </a:p>
        </p:txBody>
      </p:sp>
      <p:sp>
        <p:nvSpPr>
          <p:cNvPr id="30722"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FFA8B025-07CE-434B-87A1-7BFA1D614EA6}" type="slidenum">
              <a:rPr lang="ja-JP" altLang="en-US" sz="1100">
                <a:solidFill>
                  <a:srgbClr val="898989"/>
                </a:solidFill>
                <a:latin typeface="Calibri" charset="0"/>
              </a:rPr>
              <a:pPr/>
              <a:t>23</a:t>
            </a:fld>
            <a:endParaRPr lang="en-US" altLang="ja-JP" sz="1100">
              <a:solidFill>
                <a:srgbClr val="898989"/>
              </a:solidFill>
              <a:latin typeface="Calibri" charset="0"/>
            </a:endParaRPr>
          </a:p>
        </p:txBody>
      </p:sp>
      <p:sp>
        <p:nvSpPr>
          <p:cNvPr id="30723" name="テキスト ボックス 5"/>
          <p:cNvSpPr txBox="1">
            <a:spLocks noChangeArrowheads="1"/>
          </p:cNvSpPr>
          <p:nvPr/>
        </p:nvSpPr>
        <p:spPr bwMode="auto">
          <a:xfrm rot="10800000" flipV="1">
            <a:off x="224460" y="3258836"/>
            <a:ext cx="10373690"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サラヤ㈱</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a:t>
            </a:r>
            <a:r>
              <a:rPr lang="ja-JP" altLang="en-US" sz="1000" dirty="0" smtClean="0">
                <a:solidFill>
                  <a:srgbClr val="3F2482"/>
                </a:solidFill>
              </a:rPr>
              <a:t>サラヤの衛生 日本から世界へ」　　　　　　　　　　　　「</a:t>
            </a:r>
            <a:r>
              <a:rPr lang="en-US" sz="1000" dirty="0" smtClean="0">
                <a:solidFill>
                  <a:srgbClr val="3F2482"/>
                </a:solidFill>
              </a:rPr>
              <a:t> HYGINE SOLUTIONS</a:t>
            </a:r>
            <a:r>
              <a:rPr lang="ja-JP" altLang="en-US" sz="1000" dirty="0" smtClean="0">
                <a:solidFill>
                  <a:srgbClr val="3F2482"/>
                </a:solidFill>
              </a:rPr>
              <a:t>」　　　　　　　　　　　　　　　「</a:t>
            </a:r>
            <a:r>
              <a:rPr lang="en-US" sz="1000" dirty="0" smtClean="0">
                <a:solidFill>
                  <a:srgbClr val="3F2482"/>
                </a:solidFill>
              </a:rPr>
              <a:t> ECO SOLUTIONS </a:t>
            </a:r>
            <a:r>
              <a:rPr lang="ja-JP" altLang="en-US" sz="1000" dirty="0" smtClean="0">
                <a:solidFill>
                  <a:srgbClr val="3F2482"/>
                </a:solidFill>
              </a:rPr>
              <a:t>」　　　　　　　　　　　　「サラヤの東アフリカでのコロナ対策について」</a:t>
            </a:r>
            <a:endParaRPr lang="ja-JP" altLang="en-US" sz="1000" dirty="0">
              <a:solidFill>
                <a:srgbClr val="3F2482"/>
              </a:solidFill>
              <a:latin typeface="ＭＳ Ｐゴシック" charset="0"/>
            </a:endParaRPr>
          </a:p>
        </p:txBody>
      </p:sp>
      <p:pic>
        <p:nvPicPr>
          <p:cNvPr id="30725" name="図 22" descr="_02_9601.JPG"/>
          <p:cNvPicPr>
            <a:picLocks noChangeAspect="1"/>
          </p:cNvPicPr>
          <p:nvPr/>
        </p:nvPicPr>
        <p:blipFill>
          <a:blip r:embed="rId2">
            <a:extLst>
              <a:ext uri="{28A0092B-C50C-407E-A947-70E740481C1C}">
                <a14:useLocalDpi xmlns="" xmlns:a14="http://schemas.microsoft.com/office/drawing/2010/main"/>
              </a:ext>
            </a:extLst>
          </a:blip>
          <a:srcRect/>
          <a:stretch>
            <a:fillRect/>
          </a:stretch>
        </p:blipFill>
        <p:spPr bwMode="auto">
          <a:xfrm>
            <a:off x="152400" y="588963"/>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7" name="テキスト ボックス 2"/>
          <p:cNvSpPr txBox="1">
            <a:spLocks noChangeArrowheads="1"/>
          </p:cNvSpPr>
          <p:nvPr/>
        </p:nvSpPr>
        <p:spPr bwMode="auto">
          <a:xfrm>
            <a:off x="369888" y="1119189"/>
            <a:ext cx="9783764" cy="861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en-US" sz="1000" dirty="0" smtClean="0">
                <a:solidFill>
                  <a:srgbClr val="3F2482"/>
                </a:solidFill>
              </a:rPr>
              <a:t>SDGs</a:t>
            </a:r>
            <a:r>
              <a:rPr lang="ja-JP" altLang="en-US" sz="1000" dirty="0" smtClean="0">
                <a:solidFill>
                  <a:srgbClr val="3F2482"/>
                </a:solidFill>
              </a:rPr>
              <a:t>の達成に向けた企業の活動についての応援ビデオメッセージ</a:t>
            </a:r>
            <a:endParaRPr lang="en-US" altLang="ja-JP" sz="1000" dirty="0" smtClean="0">
              <a:solidFill>
                <a:srgbClr val="3F2482"/>
              </a:solidFill>
            </a:endParaRPr>
          </a:p>
          <a:p>
            <a:r>
              <a:rPr lang="en-US" altLang="ja-JP" sz="1000" dirty="0" smtClean="0">
                <a:solidFill>
                  <a:srgbClr val="3F2482"/>
                </a:solidFill>
              </a:rPr>
              <a:t>2025</a:t>
            </a:r>
            <a:r>
              <a:rPr lang="ja-JP" altLang="en-US" sz="1000" dirty="0" smtClean="0">
                <a:solidFill>
                  <a:srgbClr val="3F2482"/>
                </a:solidFill>
              </a:rPr>
              <a:t>年日本国際博覧会協会広報戦略局長　堺井啓公様、大阪商工会議国際部長　松本敬介様、</a:t>
            </a:r>
            <a:r>
              <a:rPr lang="en-US" altLang="ja-JP" sz="1000" dirty="0" smtClean="0">
                <a:solidFill>
                  <a:srgbClr val="3F2482"/>
                </a:solidFill>
              </a:rPr>
              <a:t>JICA</a:t>
            </a:r>
            <a:r>
              <a:rPr lang="ja-JP" altLang="en-US" sz="1000" dirty="0" smtClean="0">
                <a:solidFill>
                  <a:srgbClr val="3F2482"/>
                </a:solidFill>
              </a:rPr>
              <a:t>関西センター次長　佐藤睦様</a:t>
            </a:r>
            <a:endParaRPr lang="en-US" altLang="ja-JP" sz="1000" dirty="0" smtClean="0">
              <a:solidFill>
                <a:srgbClr val="3F2482"/>
              </a:solidFill>
            </a:endParaRPr>
          </a:p>
          <a:p>
            <a:r>
              <a:rPr lang="ja-JP" altLang="en-US" sz="1000" dirty="0" smtClean="0">
                <a:solidFill>
                  <a:srgbClr val="3F2482"/>
                </a:solidFill>
              </a:rPr>
              <a:t>　</a:t>
            </a:r>
          </a:p>
          <a:p>
            <a:r>
              <a:rPr lang="ja-JP" altLang="en-US" sz="1000" dirty="0" smtClean="0"/>
              <a:t/>
            </a:r>
            <a:br>
              <a:rPr lang="ja-JP" altLang="en-US" sz="1000" dirty="0" smtClean="0"/>
            </a:br>
            <a:endParaRPr lang="ja-JP" altLang="en-US" sz="1000" dirty="0">
              <a:latin typeface="ＭＳ Ｐゴシック" charset="0"/>
            </a:endParaRPr>
          </a:p>
        </p:txBody>
      </p:sp>
      <p:sp>
        <p:nvSpPr>
          <p:cNvPr id="16" name="テキスト ボックス 6">
            <a:extLst>
              <a:ext uri="{FF2B5EF4-FFF2-40B4-BE49-F238E27FC236}">
                <a16:creationId xmlns="" xmlns:a16="http://schemas.microsoft.com/office/drawing/2014/main" id="{27FDF3EF-369B-4962-B092-67C5D769FFBD}"/>
              </a:ext>
            </a:extLst>
          </p:cNvPr>
          <p:cNvSpPr txBox="1">
            <a:spLocks noChangeArrowheads="1"/>
          </p:cNvSpPr>
          <p:nvPr/>
        </p:nvSpPr>
        <p:spPr bwMode="auto">
          <a:xfrm>
            <a:off x="369888" y="646775"/>
            <a:ext cx="9516390" cy="523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r>
              <a:rPr lang="en-US" sz="1400" dirty="0" smtClean="0"/>
              <a:t>SDGs</a:t>
            </a:r>
            <a:r>
              <a:rPr lang="ja-JP" altLang="en-US" sz="1400" dirty="0" smtClean="0"/>
              <a:t>を経営に取り込んで積極的に対応している企業の活動動画を募り、市民の方々へ企業の</a:t>
            </a:r>
            <a:r>
              <a:rPr lang="en-US" sz="1400" dirty="0" smtClean="0"/>
              <a:t>SDGs</a:t>
            </a:r>
            <a:r>
              <a:rPr lang="ja-JP" altLang="en-US" sz="1400" dirty="0" smtClean="0"/>
              <a:t>の活動を紹介</a:t>
            </a:r>
          </a:p>
          <a:p>
            <a:pPr eaLnBrk="1" hangingPunct="1"/>
            <a:endParaRPr lang="ja-JP" altLang="en-US" sz="1400" dirty="0">
              <a:latin typeface="+mn-ea"/>
              <a:ea typeface="+mn-ea"/>
            </a:endParaRPr>
          </a:p>
        </p:txBody>
      </p:sp>
      <p:sp>
        <p:nvSpPr>
          <p:cNvPr id="17"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239506" y="5233345"/>
            <a:ext cx="3086023"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パナソニック㈱</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a:t>
            </a:r>
            <a:r>
              <a:rPr lang="ja-JP" altLang="en-US" sz="1000" dirty="0" smtClean="0">
                <a:solidFill>
                  <a:srgbClr val="3F2482"/>
                </a:solidFill>
              </a:rPr>
              <a:t>より良いくらし、よりよい社会をいつまでも」</a:t>
            </a:r>
            <a:endParaRPr lang="ja-JP" altLang="en-US" sz="1000" dirty="0">
              <a:solidFill>
                <a:srgbClr val="3F2482"/>
              </a:solidFill>
              <a:latin typeface="ＭＳ Ｐゴシック" charset="0"/>
            </a:endParaRPr>
          </a:p>
        </p:txBody>
      </p:sp>
      <p:sp>
        <p:nvSpPr>
          <p:cNvPr id="18" name="テキスト ボックス 11">
            <a:extLst>
              <a:ext uri="{FF2B5EF4-FFF2-40B4-BE49-F238E27FC236}">
                <a16:creationId xmlns="" xmlns:a16="http://schemas.microsoft.com/office/drawing/2014/main" id="{17E816EC-84A4-4149-82BA-2E0C32294F9F}"/>
              </a:ext>
            </a:extLst>
          </p:cNvPr>
          <p:cNvSpPr txBox="1">
            <a:spLocks noChangeArrowheads="1"/>
          </p:cNvSpPr>
          <p:nvPr/>
        </p:nvSpPr>
        <p:spPr bwMode="auto">
          <a:xfrm rot="10800000" flipV="1">
            <a:off x="7315200" y="5188350"/>
            <a:ext cx="2386684" cy="553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㈱アーバンリサーチ</a:t>
            </a:r>
            <a:endParaRPr lang="en-US" altLang="ja-JP" sz="1000" dirty="0" smtClean="0">
              <a:solidFill>
                <a:srgbClr val="3F2482"/>
              </a:solidFill>
              <a:latin typeface="ＭＳ Ｐゴシック" charset="0"/>
            </a:endParaRPr>
          </a:p>
          <a:p>
            <a:r>
              <a:rPr lang="ja-JP" altLang="en-US" sz="1000" dirty="0" smtClean="0">
                <a:solidFill>
                  <a:srgbClr val="3F2482"/>
                </a:solidFill>
              </a:rPr>
              <a:t>　「廃棄衣料を蘇らせる</a:t>
            </a:r>
            <a:r>
              <a:rPr lang="en-US" sz="1000" dirty="0" smtClean="0">
                <a:solidFill>
                  <a:srgbClr val="3F2482"/>
                </a:solidFill>
              </a:rPr>
              <a:t>commpost」</a:t>
            </a:r>
            <a:endParaRPr lang="en-US" altLang="ja-JP" sz="1000" dirty="0" smtClean="0">
              <a:solidFill>
                <a:srgbClr val="3F2482"/>
              </a:solidFill>
              <a:latin typeface="ＭＳ Ｐゴシック" charset="0"/>
            </a:endParaRPr>
          </a:p>
          <a:p>
            <a:endParaRPr lang="ja-JP" altLang="en-US" sz="1000" dirty="0">
              <a:latin typeface="ＭＳ Ｐゴシック" charset="0"/>
            </a:endParaRPr>
          </a:p>
        </p:txBody>
      </p:sp>
      <p:pic>
        <p:nvPicPr>
          <p:cNvPr id="2050" name="Picture 2" descr="C:\Users\ワンフェス事務局\Pictures\PettyCamera2\2021y02m18d_134859699 (2).jpg"/>
          <p:cNvPicPr>
            <a:picLocks noChangeAspect="1" noChangeArrowheads="1"/>
          </p:cNvPicPr>
          <p:nvPr/>
        </p:nvPicPr>
        <p:blipFill>
          <a:blip r:embed="rId3"/>
          <a:srcRect/>
          <a:stretch>
            <a:fillRect/>
          </a:stretch>
        </p:blipFill>
        <p:spPr bwMode="auto">
          <a:xfrm>
            <a:off x="416374" y="1551714"/>
            <a:ext cx="2378876" cy="1604962"/>
          </a:xfrm>
          <a:prstGeom prst="rect">
            <a:avLst/>
          </a:prstGeom>
          <a:noFill/>
          <a:ln>
            <a:solidFill>
              <a:srgbClr val="0070C0"/>
            </a:solidFill>
          </a:ln>
        </p:spPr>
      </p:pic>
      <p:pic>
        <p:nvPicPr>
          <p:cNvPr id="2051" name="Picture 3" descr="C:\Users\ワンフェス事務局\Pictures\PettyCamera2\2021y02m18d_134922847 (2).jpg"/>
          <p:cNvPicPr>
            <a:picLocks noChangeAspect="1" noChangeArrowheads="1"/>
          </p:cNvPicPr>
          <p:nvPr/>
        </p:nvPicPr>
        <p:blipFill>
          <a:blip r:embed="rId4"/>
          <a:srcRect/>
          <a:stretch>
            <a:fillRect/>
          </a:stretch>
        </p:blipFill>
        <p:spPr bwMode="auto">
          <a:xfrm>
            <a:off x="3325531" y="1551714"/>
            <a:ext cx="2237070" cy="1604962"/>
          </a:xfrm>
          <a:prstGeom prst="rect">
            <a:avLst/>
          </a:prstGeom>
          <a:noFill/>
          <a:ln>
            <a:solidFill>
              <a:srgbClr val="0070C0"/>
            </a:solidFill>
          </a:ln>
        </p:spPr>
      </p:pic>
      <p:pic>
        <p:nvPicPr>
          <p:cNvPr id="2052" name="Picture 4" descr="C:\Users\ワンフェス事務局\Pictures\PettyCamera2\2021y02m18d_135021591 (2).jpg"/>
          <p:cNvPicPr>
            <a:picLocks noChangeAspect="1" noChangeArrowheads="1"/>
          </p:cNvPicPr>
          <p:nvPr/>
        </p:nvPicPr>
        <p:blipFill>
          <a:blip r:embed="rId5"/>
          <a:srcRect/>
          <a:stretch>
            <a:fillRect/>
          </a:stretch>
        </p:blipFill>
        <p:spPr bwMode="auto">
          <a:xfrm>
            <a:off x="6025128" y="1551714"/>
            <a:ext cx="2027695" cy="1483517"/>
          </a:xfrm>
          <a:prstGeom prst="rect">
            <a:avLst/>
          </a:prstGeom>
          <a:noFill/>
          <a:ln>
            <a:solidFill>
              <a:srgbClr val="0070C0"/>
            </a:solidFill>
          </a:ln>
        </p:spPr>
      </p:pic>
      <p:pic>
        <p:nvPicPr>
          <p:cNvPr id="2054" name="Picture 6" descr="C:\Users\ワンフェス事務局\Pictures\PettyCamera2\2021y02m18d_140552537 (2).jpg"/>
          <p:cNvPicPr>
            <a:picLocks noChangeAspect="1" noChangeArrowheads="1"/>
          </p:cNvPicPr>
          <p:nvPr/>
        </p:nvPicPr>
        <p:blipFill>
          <a:blip r:embed="rId6"/>
          <a:srcRect/>
          <a:stretch>
            <a:fillRect/>
          </a:stretch>
        </p:blipFill>
        <p:spPr bwMode="auto">
          <a:xfrm>
            <a:off x="369888" y="3658918"/>
            <a:ext cx="2319337" cy="1368917"/>
          </a:xfrm>
          <a:prstGeom prst="rect">
            <a:avLst/>
          </a:prstGeom>
          <a:noFill/>
          <a:ln>
            <a:solidFill>
              <a:srgbClr val="0070C0"/>
            </a:solidFill>
          </a:ln>
        </p:spPr>
      </p:pic>
      <p:pic>
        <p:nvPicPr>
          <p:cNvPr id="2055" name="Picture 7" descr="C:\Users\ワンフェス事務局\Pictures\PettyCamera2\2021y02m18d_141640397 (2).jpg"/>
          <p:cNvPicPr>
            <a:picLocks noChangeAspect="1" noChangeArrowheads="1"/>
          </p:cNvPicPr>
          <p:nvPr/>
        </p:nvPicPr>
        <p:blipFill>
          <a:blip r:embed="rId7"/>
          <a:srcRect/>
          <a:stretch>
            <a:fillRect/>
          </a:stretch>
        </p:blipFill>
        <p:spPr bwMode="auto">
          <a:xfrm>
            <a:off x="2937327" y="3658918"/>
            <a:ext cx="2477571" cy="1368917"/>
          </a:xfrm>
          <a:prstGeom prst="rect">
            <a:avLst/>
          </a:prstGeom>
          <a:noFill/>
        </p:spPr>
      </p:pic>
      <p:pic>
        <p:nvPicPr>
          <p:cNvPr id="2056" name="Picture 8" descr="C:\Users\ワンフェス事務局\Pictures\PettyCamera2\2021y02m18d_141813266 (2).jpg"/>
          <p:cNvPicPr>
            <a:picLocks noChangeAspect="1" noChangeArrowheads="1"/>
          </p:cNvPicPr>
          <p:nvPr/>
        </p:nvPicPr>
        <p:blipFill>
          <a:blip r:embed="rId8"/>
          <a:srcRect/>
          <a:stretch>
            <a:fillRect/>
          </a:stretch>
        </p:blipFill>
        <p:spPr bwMode="auto">
          <a:xfrm>
            <a:off x="5562601" y="3658918"/>
            <a:ext cx="2095240" cy="1368917"/>
          </a:xfrm>
          <a:prstGeom prst="rect">
            <a:avLst/>
          </a:prstGeom>
          <a:noFill/>
        </p:spPr>
      </p:pic>
      <p:pic>
        <p:nvPicPr>
          <p:cNvPr id="2057" name="Picture 9" descr="C:\Users\ワンフェス事務局\Pictures\PettyCamera2\2021y02m18d_145935417 (2).jpg"/>
          <p:cNvPicPr>
            <a:picLocks noChangeAspect="1" noChangeArrowheads="1"/>
          </p:cNvPicPr>
          <p:nvPr/>
        </p:nvPicPr>
        <p:blipFill>
          <a:blip r:embed="rId9"/>
          <a:srcRect/>
          <a:stretch>
            <a:fillRect/>
          </a:stretch>
        </p:blipFill>
        <p:spPr bwMode="auto">
          <a:xfrm>
            <a:off x="7865605" y="3658918"/>
            <a:ext cx="2380677" cy="1368917"/>
          </a:xfrm>
          <a:prstGeom prst="rect">
            <a:avLst/>
          </a:prstGeom>
          <a:noFill/>
          <a:ln>
            <a:solidFill>
              <a:srgbClr val="0070C0"/>
            </a:solidFill>
          </a:ln>
        </p:spPr>
      </p:pic>
      <p:pic>
        <p:nvPicPr>
          <p:cNvPr id="2058" name="Picture 10" descr="C:\Users\ワンフェス事務局\Pictures\PettyCamera2\2021y02m18d_140456666 (2).jpg"/>
          <p:cNvPicPr>
            <a:picLocks noChangeAspect="1" noChangeArrowheads="1"/>
          </p:cNvPicPr>
          <p:nvPr/>
        </p:nvPicPr>
        <p:blipFill>
          <a:blip r:embed="rId10"/>
          <a:srcRect/>
          <a:stretch>
            <a:fillRect/>
          </a:stretch>
        </p:blipFill>
        <p:spPr bwMode="auto">
          <a:xfrm>
            <a:off x="369888" y="5718466"/>
            <a:ext cx="2790825" cy="1409413"/>
          </a:xfrm>
          <a:prstGeom prst="rect">
            <a:avLst/>
          </a:prstGeom>
          <a:noFill/>
        </p:spPr>
      </p:pic>
      <p:sp>
        <p:nvSpPr>
          <p:cNvPr id="36" name="テキスト ボックス 11">
            <a:extLst>
              <a:ext uri="{FF2B5EF4-FFF2-40B4-BE49-F238E27FC236}">
                <a16:creationId xmlns="" xmlns:a16="http://schemas.microsoft.com/office/drawing/2014/main" id="{17E816EC-84A4-4149-82BA-2E0C32294F9F}"/>
              </a:ext>
            </a:extLst>
          </p:cNvPr>
          <p:cNvSpPr txBox="1">
            <a:spLocks noChangeArrowheads="1"/>
          </p:cNvSpPr>
          <p:nvPr/>
        </p:nvSpPr>
        <p:spPr bwMode="auto">
          <a:xfrm rot="10800000" flipV="1">
            <a:off x="3762115" y="5264708"/>
            <a:ext cx="2876810"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阪急阪神ホールディン</a:t>
            </a:r>
            <a:r>
              <a:rPr lang="ja-JP" altLang="en-US" sz="1000" smtClean="0">
                <a:solidFill>
                  <a:srgbClr val="3F2482"/>
                </a:solidFill>
                <a:latin typeface="ＭＳ Ｐゴシック" charset="0"/>
              </a:rPr>
              <a:t>グス㈱</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a:t>
            </a:r>
            <a:r>
              <a:rPr lang="ja-JP" altLang="en-US" sz="1000" dirty="0" smtClean="0">
                <a:solidFill>
                  <a:srgbClr val="3F2482"/>
                </a:solidFill>
              </a:rPr>
              <a:t>阪急阪神ホールディングス</a:t>
            </a:r>
            <a:r>
              <a:rPr lang="en-US" sz="1000" dirty="0" smtClean="0">
                <a:solidFill>
                  <a:srgbClr val="3F2482"/>
                </a:solidFill>
              </a:rPr>
              <a:t>SDGs</a:t>
            </a:r>
            <a:r>
              <a:rPr lang="ja-JP" altLang="en-US" sz="1000" dirty="0" smtClean="0">
                <a:solidFill>
                  <a:srgbClr val="3F2482"/>
                </a:solidFill>
              </a:rPr>
              <a:t>トレイン紹介」</a:t>
            </a:r>
            <a:endParaRPr lang="ja-JP" altLang="en-US" sz="1000" dirty="0">
              <a:solidFill>
                <a:srgbClr val="3F2482"/>
              </a:solidFill>
              <a:latin typeface="ＭＳ Ｐゴシック" charset="0"/>
            </a:endParaRPr>
          </a:p>
        </p:txBody>
      </p:sp>
      <p:pic>
        <p:nvPicPr>
          <p:cNvPr id="2060" name="Picture 12" descr="C:\Users\ワンフェス事務局\Pictures\PettyCamera2\2021y02m18d_140923176 (3).jpg"/>
          <p:cNvPicPr>
            <a:picLocks noChangeAspect="1" noChangeArrowheads="1"/>
          </p:cNvPicPr>
          <p:nvPr/>
        </p:nvPicPr>
        <p:blipFill>
          <a:blip r:embed="rId11"/>
          <a:srcRect/>
          <a:stretch>
            <a:fillRect/>
          </a:stretch>
        </p:blipFill>
        <p:spPr bwMode="auto">
          <a:xfrm>
            <a:off x="3871441" y="5718466"/>
            <a:ext cx="2767484" cy="1367491"/>
          </a:xfrm>
          <a:prstGeom prst="rect">
            <a:avLst/>
          </a:prstGeom>
          <a:noFill/>
          <a:ln>
            <a:solidFill>
              <a:srgbClr val="0070C0"/>
            </a:solidFill>
          </a:ln>
        </p:spPr>
      </p:pic>
      <p:pic>
        <p:nvPicPr>
          <p:cNvPr id="2061" name="Picture 13" descr="C:\Users\ワンフェス事務局\Pictures\PettyCamera2\2021y02m18d_140833820 (2).jpg"/>
          <p:cNvPicPr>
            <a:picLocks noChangeAspect="1" noChangeArrowheads="1"/>
          </p:cNvPicPr>
          <p:nvPr/>
        </p:nvPicPr>
        <p:blipFill>
          <a:blip r:embed="rId12"/>
          <a:srcRect/>
          <a:stretch>
            <a:fillRect/>
          </a:stretch>
        </p:blipFill>
        <p:spPr bwMode="auto">
          <a:xfrm>
            <a:off x="7315200" y="5633426"/>
            <a:ext cx="2613543" cy="1398139"/>
          </a:xfrm>
          <a:prstGeom prst="rect">
            <a:avLst/>
          </a:prstGeom>
          <a:noFill/>
        </p:spPr>
      </p:pic>
    </p:spTree>
    <p:extLst>
      <p:ext uri="{BB962C8B-B14F-4D97-AF65-F5344CB8AC3E}">
        <p14:creationId xmlns="" xmlns:p14="http://schemas.microsoft.com/office/powerpoint/2010/main" val="671438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タイトル 1"/>
          <p:cNvSpPr>
            <a:spLocks noGrp="1"/>
          </p:cNvSpPr>
          <p:nvPr>
            <p:ph type="title"/>
          </p:nvPr>
        </p:nvSpPr>
        <p:spPr>
          <a:xfrm>
            <a:off x="534990" y="87315"/>
            <a:ext cx="9618662" cy="501650"/>
          </a:xfrm>
        </p:spPr>
        <p:txBody>
          <a:bodyPr>
            <a:normAutofit/>
          </a:bodyPr>
          <a:lstStyle/>
          <a:p>
            <a:pPr eaLnBrk="1" hangingPunct="1"/>
            <a:r>
              <a:rPr lang="ja-JP" altLang="en-US" sz="1600" dirty="0" smtClean="0">
                <a:latin typeface="Calibri" charset="0"/>
                <a:ea typeface="ＭＳ Ｐゴシック" charset="0"/>
              </a:rPr>
              <a:t>ＳＤＧｓ交流ひろば（</a:t>
            </a:r>
            <a:r>
              <a:rPr lang="en-US" altLang="ja-JP" sz="1600" dirty="0" smtClean="0">
                <a:latin typeface="Calibri" charset="0"/>
                <a:ea typeface="ＭＳ Ｐゴシック" charset="0"/>
              </a:rPr>
              <a:t>2</a:t>
            </a:r>
            <a:r>
              <a:rPr lang="ja-JP" altLang="en-US" sz="1600" dirty="0" smtClean="0">
                <a:latin typeface="Calibri" charset="0"/>
                <a:ea typeface="ＭＳ Ｐゴシック" charset="0"/>
              </a:rPr>
              <a:t>）</a:t>
            </a:r>
            <a:endParaRPr lang="ja-JP" altLang="en-US" sz="1600" dirty="0">
              <a:latin typeface="Calibri" charset="0"/>
              <a:ea typeface="ＭＳ Ｐゴシック" charset="0"/>
            </a:endParaRPr>
          </a:p>
        </p:txBody>
      </p:sp>
      <p:sp>
        <p:nvSpPr>
          <p:cNvPr id="30722"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FFA8B025-07CE-434B-87A1-7BFA1D614EA6}" type="slidenum">
              <a:rPr lang="ja-JP" altLang="en-US" sz="1100">
                <a:solidFill>
                  <a:srgbClr val="898989"/>
                </a:solidFill>
                <a:latin typeface="Calibri" charset="0"/>
              </a:rPr>
              <a:pPr/>
              <a:t>24</a:t>
            </a:fld>
            <a:endParaRPr lang="en-US" altLang="ja-JP" sz="1100">
              <a:solidFill>
                <a:srgbClr val="898989"/>
              </a:solidFill>
              <a:latin typeface="Calibri" charset="0"/>
            </a:endParaRPr>
          </a:p>
        </p:txBody>
      </p:sp>
      <p:sp>
        <p:nvSpPr>
          <p:cNvPr id="30723" name="テキスト ボックス 5"/>
          <p:cNvSpPr txBox="1">
            <a:spLocks noChangeArrowheads="1"/>
          </p:cNvSpPr>
          <p:nvPr/>
        </p:nvSpPr>
        <p:spPr bwMode="auto">
          <a:xfrm rot="10800000" flipV="1">
            <a:off x="224456" y="2943532"/>
            <a:ext cx="2365975"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日清食品グループ</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a:t>
            </a:r>
            <a:r>
              <a:rPr lang="ja-JP" altLang="en-US" sz="1000" dirty="0" smtClean="0">
                <a:solidFill>
                  <a:srgbClr val="3F2482"/>
                </a:solidFill>
              </a:rPr>
              <a:t>日清食品グループ」　　</a:t>
            </a:r>
            <a:endParaRPr lang="ja-JP" altLang="en-US" sz="1000" dirty="0">
              <a:solidFill>
                <a:srgbClr val="3F2482"/>
              </a:solidFill>
              <a:latin typeface="ＭＳ Ｐゴシック" charset="0"/>
            </a:endParaRPr>
          </a:p>
        </p:txBody>
      </p:sp>
      <p:pic>
        <p:nvPicPr>
          <p:cNvPr id="30725" name="図 22" descr="_02_9601.JPG"/>
          <p:cNvPicPr>
            <a:picLocks noChangeAspect="1"/>
          </p:cNvPicPr>
          <p:nvPr/>
        </p:nvPicPr>
        <p:blipFill>
          <a:blip r:embed="rId2">
            <a:extLst>
              <a:ext uri="{28A0092B-C50C-407E-A947-70E740481C1C}">
                <a14:useLocalDpi xmlns="" xmlns:a14="http://schemas.microsoft.com/office/drawing/2010/main"/>
              </a:ext>
            </a:extLst>
          </a:blip>
          <a:srcRect/>
          <a:stretch>
            <a:fillRect/>
          </a:stretch>
        </p:blipFill>
        <p:spPr bwMode="auto">
          <a:xfrm>
            <a:off x="152400" y="588963"/>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4324349" y="5233344"/>
            <a:ext cx="5306729"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総評「</a:t>
            </a:r>
            <a:r>
              <a:rPr lang="en-US" sz="1000" dirty="0" smtClean="0">
                <a:solidFill>
                  <a:srgbClr val="3F2482"/>
                </a:solidFill>
              </a:rPr>
              <a:t>SDGs</a:t>
            </a:r>
            <a:r>
              <a:rPr lang="ja-JP" altLang="en-US" sz="1000" dirty="0" smtClean="0">
                <a:solidFill>
                  <a:srgbClr val="3F2482"/>
                </a:solidFill>
              </a:rPr>
              <a:t>と企業」</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a:t>
            </a:r>
            <a:r>
              <a:rPr lang="ja-JP" altLang="en-US" sz="1000" dirty="0" smtClean="0">
                <a:solidFill>
                  <a:srgbClr val="3F2482"/>
                </a:solidFill>
              </a:rPr>
              <a:t>国際開発ジャーナル社社長 末森 満様</a:t>
            </a:r>
            <a:endParaRPr lang="ja-JP" altLang="en-US" sz="1000" dirty="0">
              <a:solidFill>
                <a:srgbClr val="3F2482"/>
              </a:solidFill>
              <a:latin typeface="ＭＳ Ｐゴシック" charset="0"/>
            </a:endParaRPr>
          </a:p>
        </p:txBody>
      </p:sp>
      <p:sp>
        <p:nvSpPr>
          <p:cNvPr id="22"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369888" y="724620"/>
            <a:ext cx="3108038"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積水ハウス㈱</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a:t>
            </a:r>
            <a:r>
              <a:rPr lang="ja-JP" altLang="en-US" sz="1000" dirty="0" smtClean="0">
                <a:solidFill>
                  <a:srgbClr val="3F2482"/>
                </a:solidFill>
              </a:rPr>
              <a:t>積水ハウス マッチングプログラム紹介」</a:t>
            </a:r>
            <a:endParaRPr lang="ja-JP" altLang="en-US" sz="1000" dirty="0">
              <a:solidFill>
                <a:srgbClr val="3F2482"/>
              </a:solidFill>
              <a:latin typeface="ＭＳ Ｐゴシック" charset="0"/>
            </a:endParaRPr>
          </a:p>
        </p:txBody>
      </p:sp>
      <p:pic>
        <p:nvPicPr>
          <p:cNvPr id="3075" name="Picture 3" descr="C:\Users\ワンフェス事務局\Pictures\PettyCamera2\2021y02m18d_141353190 (2).jpg"/>
          <p:cNvPicPr>
            <a:picLocks noChangeAspect="1" noChangeArrowheads="1"/>
          </p:cNvPicPr>
          <p:nvPr/>
        </p:nvPicPr>
        <p:blipFill>
          <a:blip r:embed="rId3"/>
          <a:srcRect/>
          <a:stretch>
            <a:fillRect/>
          </a:stretch>
        </p:blipFill>
        <p:spPr bwMode="auto">
          <a:xfrm>
            <a:off x="369888" y="1124703"/>
            <a:ext cx="2220547" cy="1423987"/>
          </a:xfrm>
          <a:prstGeom prst="rect">
            <a:avLst/>
          </a:prstGeom>
          <a:noFill/>
          <a:ln>
            <a:solidFill>
              <a:srgbClr val="0070C0"/>
            </a:solidFill>
          </a:ln>
        </p:spPr>
      </p:pic>
      <p:sp>
        <p:nvSpPr>
          <p:cNvPr id="24"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3638550" y="724619"/>
            <a:ext cx="2838450"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岩谷産業㈱</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a:t>
            </a:r>
            <a:r>
              <a:rPr lang="ja-JP" altLang="en-US" sz="1000" dirty="0" smtClean="0">
                <a:solidFill>
                  <a:srgbClr val="3F2482"/>
                </a:solidFill>
              </a:rPr>
              <a:t>住みよい地球がイワタニの願いです」</a:t>
            </a:r>
            <a:endParaRPr lang="ja-JP" altLang="en-US" sz="1000" dirty="0">
              <a:solidFill>
                <a:srgbClr val="3F2482"/>
              </a:solidFill>
              <a:latin typeface="ＭＳ Ｐゴシック" charset="0"/>
            </a:endParaRPr>
          </a:p>
        </p:txBody>
      </p:sp>
      <p:pic>
        <p:nvPicPr>
          <p:cNvPr id="3076" name="Picture 4" descr="C:\Users\ワンフェス事務局\Pictures\PettyCamera2\2021y02m18d_141143080 (2).jpg"/>
          <p:cNvPicPr>
            <a:picLocks noChangeAspect="1" noChangeArrowheads="1"/>
          </p:cNvPicPr>
          <p:nvPr/>
        </p:nvPicPr>
        <p:blipFill>
          <a:blip r:embed="rId4"/>
          <a:srcRect/>
          <a:stretch>
            <a:fillRect/>
          </a:stretch>
        </p:blipFill>
        <p:spPr bwMode="auto">
          <a:xfrm>
            <a:off x="3762114" y="1124703"/>
            <a:ext cx="2599024" cy="1423987"/>
          </a:xfrm>
          <a:prstGeom prst="rect">
            <a:avLst/>
          </a:prstGeom>
          <a:noFill/>
        </p:spPr>
      </p:pic>
      <p:sp>
        <p:nvSpPr>
          <p:cNvPr id="26"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7162800" y="724621"/>
            <a:ext cx="2539084"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㈱新井組</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a:t>
            </a:r>
            <a:r>
              <a:rPr lang="ja-JP" altLang="en-US" sz="1000" dirty="0" smtClean="0">
                <a:solidFill>
                  <a:srgbClr val="3F2482"/>
                </a:solidFill>
              </a:rPr>
              <a:t>未来を築く使命を担う」</a:t>
            </a:r>
            <a:endParaRPr lang="ja-JP" altLang="en-US" sz="1000" dirty="0">
              <a:solidFill>
                <a:srgbClr val="3F2482"/>
              </a:solidFill>
              <a:latin typeface="ＭＳ Ｐゴシック" charset="0"/>
            </a:endParaRPr>
          </a:p>
        </p:txBody>
      </p:sp>
      <p:pic>
        <p:nvPicPr>
          <p:cNvPr id="3077" name="Picture 5" descr="C:\Users\ワンフェス事務局\Pictures\PettyCamera2\2021y02m18d_141741941 (2).jpg"/>
          <p:cNvPicPr>
            <a:picLocks noChangeAspect="1" noChangeArrowheads="1"/>
          </p:cNvPicPr>
          <p:nvPr/>
        </p:nvPicPr>
        <p:blipFill>
          <a:blip r:embed="rId5"/>
          <a:srcRect/>
          <a:stretch>
            <a:fillRect/>
          </a:stretch>
        </p:blipFill>
        <p:spPr bwMode="auto">
          <a:xfrm>
            <a:off x="7315200" y="1124703"/>
            <a:ext cx="2315880" cy="1397715"/>
          </a:xfrm>
          <a:prstGeom prst="rect">
            <a:avLst/>
          </a:prstGeom>
          <a:noFill/>
          <a:ln>
            <a:solidFill>
              <a:srgbClr val="0070C0"/>
            </a:solidFill>
          </a:ln>
        </p:spPr>
      </p:pic>
      <p:pic>
        <p:nvPicPr>
          <p:cNvPr id="3078" name="Picture 6" descr="C:\Users\ワンフェス事務局\Pictures\PettyCamera2\2021y02m18d_142202580 (2).jpg"/>
          <p:cNvPicPr>
            <a:picLocks noChangeAspect="1" noChangeArrowheads="1"/>
          </p:cNvPicPr>
          <p:nvPr/>
        </p:nvPicPr>
        <p:blipFill>
          <a:blip r:embed="rId6"/>
          <a:srcRect/>
          <a:stretch>
            <a:fillRect/>
          </a:stretch>
        </p:blipFill>
        <p:spPr bwMode="auto">
          <a:xfrm>
            <a:off x="369888" y="3343614"/>
            <a:ext cx="2401887" cy="1449264"/>
          </a:xfrm>
          <a:prstGeom prst="rect">
            <a:avLst/>
          </a:prstGeom>
          <a:noFill/>
          <a:ln>
            <a:solidFill>
              <a:srgbClr val="0070C0"/>
            </a:solidFill>
          </a:ln>
        </p:spPr>
      </p:pic>
      <p:sp>
        <p:nvSpPr>
          <p:cNvPr id="29" name="テキスト ボックス 11">
            <a:extLst>
              <a:ext uri="{FF2B5EF4-FFF2-40B4-BE49-F238E27FC236}">
                <a16:creationId xmlns="" xmlns:a16="http://schemas.microsoft.com/office/drawing/2014/main" id="{17E816EC-84A4-4149-82BA-2E0C32294F9F}"/>
              </a:ext>
            </a:extLst>
          </p:cNvPr>
          <p:cNvSpPr txBox="1">
            <a:spLocks noChangeArrowheads="1"/>
          </p:cNvSpPr>
          <p:nvPr/>
        </p:nvSpPr>
        <p:spPr bwMode="auto">
          <a:xfrm rot="10800000" flipV="1">
            <a:off x="3762114" y="2943532"/>
            <a:ext cx="3029211"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大阪商工信用金庫</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a:t>
            </a:r>
            <a:r>
              <a:rPr lang="ja-JP" altLang="en-US" sz="1000" dirty="0" smtClean="0">
                <a:solidFill>
                  <a:srgbClr val="3F2482"/>
                </a:solidFill>
              </a:rPr>
              <a:t>大阪商工信用金庫」</a:t>
            </a:r>
            <a:endParaRPr lang="ja-JP" altLang="en-US" sz="1000" dirty="0">
              <a:solidFill>
                <a:srgbClr val="3F2482"/>
              </a:solidFill>
              <a:latin typeface="ＭＳ Ｐゴシック" charset="0"/>
            </a:endParaRPr>
          </a:p>
        </p:txBody>
      </p:sp>
      <p:pic>
        <p:nvPicPr>
          <p:cNvPr id="3079" name="Picture 7" descr="C:\Users\ワンフェス事務局\Pictures\PettyCamera2\2021y02m18d_142254132 (2).jpg"/>
          <p:cNvPicPr>
            <a:picLocks noChangeAspect="1" noChangeArrowheads="1"/>
          </p:cNvPicPr>
          <p:nvPr/>
        </p:nvPicPr>
        <p:blipFill>
          <a:blip r:embed="rId7"/>
          <a:srcRect/>
          <a:stretch>
            <a:fillRect/>
          </a:stretch>
        </p:blipFill>
        <p:spPr bwMode="auto">
          <a:xfrm>
            <a:off x="3762114" y="3343614"/>
            <a:ext cx="2391036" cy="1484180"/>
          </a:xfrm>
          <a:prstGeom prst="rect">
            <a:avLst/>
          </a:prstGeom>
          <a:noFill/>
          <a:ln>
            <a:solidFill>
              <a:srgbClr val="0070C0"/>
            </a:solidFill>
          </a:ln>
        </p:spPr>
      </p:pic>
      <p:sp>
        <p:nvSpPr>
          <p:cNvPr id="31" name="テキスト ボックス 11">
            <a:extLst>
              <a:ext uri="{FF2B5EF4-FFF2-40B4-BE49-F238E27FC236}">
                <a16:creationId xmlns="" xmlns:a16="http://schemas.microsoft.com/office/drawing/2014/main" id="{17E816EC-84A4-4149-82BA-2E0C32294F9F}"/>
              </a:ext>
            </a:extLst>
          </p:cNvPr>
          <p:cNvSpPr txBox="1">
            <a:spLocks noChangeArrowheads="1"/>
          </p:cNvSpPr>
          <p:nvPr/>
        </p:nvSpPr>
        <p:spPr bwMode="auto">
          <a:xfrm rot="10800000" flipV="1">
            <a:off x="7315198" y="2943532"/>
            <a:ext cx="2971799"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㈱クボタ</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「クボタと</a:t>
            </a:r>
            <a:r>
              <a:rPr lang="en-US" altLang="ja-JP" sz="1000" dirty="0" smtClean="0">
                <a:solidFill>
                  <a:srgbClr val="3F2482"/>
                </a:solidFill>
                <a:latin typeface="ＭＳ Ｐゴシック" charset="0"/>
              </a:rPr>
              <a:t>SDGs</a:t>
            </a:r>
            <a:r>
              <a:rPr lang="ja-JP" altLang="en-US" sz="1000" dirty="0" smtClean="0">
                <a:solidFill>
                  <a:srgbClr val="3F2482"/>
                </a:solidFill>
              </a:rPr>
              <a:t>」</a:t>
            </a:r>
            <a:endParaRPr lang="ja-JP" altLang="en-US" sz="1000" dirty="0">
              <a:solidFill>
                <a:srgbClr val="3F2482"/>
              </a:solidFill>
              <a:latin typeface="ＭＳ Ｐゴシック" charset="0"/>
            </a:endParaRPr>
          </a:p>
        </p:txBody>
      </p:sp>
      <p:pic>
        <p:nvPicPr>
          <p:cNvPr id="3080" name="Picture 8" descr="C:\Users\ワンフェス事務局\Pictures\PettyCamera2\2021y02m18d_142020684 (2).jpg"/>
          <p:cNvPicPr>
            <a:picLocks noChangeAspect="1" noChangeArrowheads="1"/>
          </p:cNvPicPr>
          <p:nvPr/>
        </p:nvPicPr>
        <p:blipFill>
          <a:blip r:embed="rId8"/>
          <a:srcRect/>
          <a:stretch>
            <a:fillRect/>
          </a:stretch>
        </p:blipFill>
        <p:spPr bwMode="auto">
          <a:xfrm>
            <a:off x="369888" y="5674238"/>
            <a:ext cx="2550936" cy="1373063"/>
          </a:xfrm>
          <a:prstGeom prst="rect">
            <a:avLst/>
          </a:prstGeom>
          <a:noFill/>
          <a:ln>
            <a:solidFill>
              <a:srgbClr val="0070C0"/>
            </a:solidFill>
          </a:ln>
        </p:spPr>
      </p:pic>
      <p:pic>
        <p:nvPicPr>
          <p:cNvPr id="3081" name="Picture 9" descr="C:\Users\ワンフェス事務局\Pictures\PettyCamera2\2021y02m18d_152817298 (2).jpg"/>
          <p:cNvPicPr>
            <a:picLocks noChangeAspect="1" noChangeArrowheads="1"/>
          </p:cNvPicPr>
          <p:nvPr/>
        </p:nvPicPr>
        <p:blipFill>
          <a:blip r:embed="rId9"/>
          <a:srcRect/>
          <a:stretch>
            <a:fillRect/>
          </a:stretch>
        </p:blipFill>
        <p:spPr bwMode="auto">
          <a:xfrm>
            <a:off x="4324349" y="5674238"/>
            <a:ext cx="2667000" cy="1526038"/>
          </a:xfrm>
          <a:prstGeom prst="rect">
            <a:avLst/>
          </a:prstGeom>
          <a:noFill/>
          <a:ln>
            <a:solidFill>
              <a:srgbClr val="0070C0"/>
            </a:solidFill>
          </a:ln>
        </p:spPr>
      </p:pic>
      <p:pic>
        <p:nvPicPr>
          <p:cNvPr id="3082" name="Picture 10" descr="C:\Users\ワンフェス事務局\Pictures\PettyCamera2\2021y02m18d_152823589 (2).jpg"/>
          <p:cNvPicPr>
            <a:picLocks noChangeAspect="1" noChangeArrowheads="1"/>
          </p:cNvPicPr>
          <p:nvPr/>
        </p:nvPicPr>
        <p:blipFill>
          <a:blip r:embed="rId10"/>
          <a:srcRect/>
          <a:stretch>
            <a:fillRect/>
          </a:stretch>
        </p:blipFill>
        <p:spPr bwMode="auto">
          <a:xfrm>
            <a:off x="7162800" y="5633426"/>
            <a:ext cx="2914448" cy="1566850"/>
          </a:xfrm>
          <a:prstGeom prst="rect">
            <a:avLst/>
          </a:prstGeom>
          <a:noFill/>
          <a:ln>
            <a:solidFill>
              <a:srgbClr val="0070C0"/>
            </a:solidFill>
          </a:ln>
        </p:spPr>
      </p:pic>
      <p:sp>
        <p:nvSpPr>
          <p:cNvPr id="20" name="テキスト ボックス 11">
            <a:extLst>
              <a:ext uri="{FF2B5EF4-FFF2-40B4-BE49-F238E27FC236}">
                <a16:creationId xmlns="" xmlns:a16="http://schemas.microsoft.com/office/drawing/2014/main" id="{17E816EC-84A4-4149-82BA-2E0C32294F9F}"/>
              </a:ext>
            </a:extLst>
          </p:cNvPr>
          <p:cNvSpPr txBox="1">
            <a:spLocks noChangeArrowheads="1"/>
          </p:cNvSpPr>
          <p:nvPr/>
        </p:nvSpPr>
        <p:spPr bwMode="auto">
          <a:xfrm rot="10800000" flipV="1">
            <a:off x="224456" y="5274157"/>
            <a:ext cx="2971799"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富士通㈱</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a:t>
            </a:r>
            <a:r>
              <a:rPr lang="ja-JP" altLang="en-US" sz="1000" dirty="0" smtClean="0">
                <a:solidFill>
                  <a:srgbClr val="3F2482"/>
                </a:solidFill>
              </a:rPr>
              <a:t>富士通株式会社」</a:t>
            </a:r>
            <a:endParaRPr lang="ja-JP" altLang="en-US" sz="1000" dirty="0">
              <a:solidFill>
                <a:srgbClr val="3F2482"/>
              </a:solidFill>
              <a:latin typeface="ＭＳ Ｐゴシック" charset="0"/>
            </a:endParaRPr>
          </a:p>
        </p:txBody>
      </p:sp>
      <p:pic>
        <p:nvPicPr>
          <p:cNvPr id="1026" name="Picture 2" descr="C:\Users\ワンフェス事務局\Pictures\PettyCamera2\2021y03m03d_110505168 (2).jpg"/>
          <p:cNvPicPr>
            <a:picLocks noChangeAspect="1" noChangeArrowheads="1"/>
          </p:cNvPicPr>
          <p:nvPr/>
        </p:nvPicPr>
        <p:blipFill>
          <a:blip r:embed="rId11"/>
          <a:srcRect/>
          <a:stretch>
            <a:fillRect/>
          </a:stretch>
        </p:blipFill>
        <p:spPr bwMode="auto">
          <a:xfrm>
            <a:off x="7315200" y="3378530"/>
            <a:ext cx="2559954" cy="1449264"/>
          </a:xfrm>
          <a:prstGeom prst="rect">
            <a:avLst/>
          </a:prstGeom>
          <a:noFill/>
          <a:ln>
            <a:solidFill>
              <a:srgbClr val="0070C0"/>
            </a:solidFill>
          </a:ln>
        </p:spPr>
      </p:pic>
    </p:spTree>
    <p:extLst>
      <p:ext uri="{BB962C8B-B14F-4D97-AF65-F5344CB8AC3E}">
        <p14:creationId xmlns="" xmlns:p14="http://schemas.microsoft.com/office/powerpoint/2010/main" val="671438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タイトル 1"/>
          <p:cNvSpPr>
            <a:spLocks noGrp="1"/>
          </p:cNvSpPr>
          <p:nvPr>
            <p:ph type="title"/>
          </p:nvPr>
        </p:nvSpPr>
        <p:spPr>
          <a:xfrm>
            <a:off x="534990" y="87315"/>
            <a:ext cx="9618662" cy="501650"/>
          </a:xfrm>
        </p:spPr>
        <p:txBody>
          <a:bodyPr>
            <a:normAutofit/>
          </a:bodyPr>
          <a:lstStyle/>
          <a:p>
            <a:pPr eaLnBrk="1" hangingPunct="1"/>
            <a:r>
              <a:rPr lang="ja-JP" altLang="en-US" sz="1600" dirty="0" smtClean="0">
                <a:latin typeface="Calibri" charset="0"/>
                <a:ea typeface="ＭＳ Ｐゴシック" charset="0"/>
              </a:rPr>
              <a:t>ワンフェス動画コンテスト</a:t>
            </a:r>
            <a:endParaRPr lang="ja-JP" altLang="en-US" sz="1600" dirty="0">
              <a:latin typeface="Calibri" charset="0"/>
              <a:ea typeface="ＭＳ Ｐゴシック" charset="0"/>
            </a:endParaRPr>
          </a:p>
        </p:txBody>
      </p:sp>
      <p:sp>
        <p:nvSpPr>
          <p:cNvPr id="30722"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FFA8B025-07CE-434B-87A1-7BFA1D614EA6}" type="slidenum">
              <a:rPr lang="ja-JP" altLang="en-US" sz="1100">
                <a:solidFill>
                  <a:srgbClr val="898989"/>
                </a:solidFill>
                <a:latin typeface="Calibri" charset="0"/>
              </a:rPr>
              <a:pPr/>
              <a:t>25</a:t>
            </a:fld>
            <a:endParaRPr lang="en-US" altLang="ja-JP" sz="1100">
              <a:solidFill>
                <a:srgbClr val="898989"/>
              </a:solidFill>
              <a:latin typeface="Calibri" charset="0"/>
            </a:endParaRPr>
          </a:p>
        </p:txBody>
      </p:sp>
      <p:pic>
        <p:nvPicPr>
          <p:cNvPr id="30725" name="図 22" descr="_02_9601.JPG"/>
          <p:cNvPicPr>
            <a:picLocks noChangeAspect="1"/>
          </p:cNvPicPr>
          <p:nvPr/>
        </p:nvPicPr>
        <p:blipFill>
          <a:blip r:embed="rId2">
            <a:extLst>
              <a:ext uri="{28A0092B-C50C-407E-A947-70E740481C1C}">
                <a14:useLocalDpi xmlns="" xmlns:a14="http://schemas.microsoft.com/office/drawing/2010/main"/>
              </a:ext>
            </a:extLst>
          </a:blip>
          <a:srcRect/>
          <a:stretch>
            <a:fillRect/>
          </a:stretch>
        </p:blipFill>
        <p:spPr bwMode="auto">
          <a:xfrm>
            <a:off x="152400" y="588963"/>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7" name="テキスト ボックス 2"/>
          <p:cNvSpPr txBox="1">
            <a:spLocks noChangeArrowheads="1"/>
          </p:cNvSpPr>
          <p:nvPr/>
        </p:nvSpPr>
        <p:spPr bwMode="auto">
          <a:xfrm>
            <a:off x="369888" y="1369961"/>
            <a:ext cx="6126160" cy="553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募集期間：</a:t>
            </a:r>
            <a:r>
              <a:rPr lang="en-US" altLang="ja-JP" sz="1000" dirty="0" smtClean="0">
                <a:solidFill>
                  <a:srgbClr val="3F2482"/>
                </a:solidFill>
                <a:latin typeface="ＭＳ Ｐゴシック" charset="0"/>
              </a:rPr>
              <a:t>2020</a:t>
            </a:r>
            <a:r>
              <a:rPr lang="ja-JP" altLang="en-US" sz="1000" dirty="0" smtClean="0">
                <a:solidFill>
                  <a:srgbClr val="3F2482"/>
                </a:solidFill>
                <a:latin typeface="ＭＳ Ｐゴシック" charset="0"/>
              </a:rPr>
              <a:t>年</a:t>
            </a:r>
            <a:r>
              <a:rPr lang="en-US" sz="1000" dirty="0" smtClean="0">
                <a:solidFill>
                  <a:srgbClr val="3F2482"/>
                </a:solidFill>
              </a:rPr>
              <a:t>12</a:t>
            </a:r>
            <a:r>
              <a:rPr lang="ja-JP" altLang="en-US" sz="1000" dirty="0" smtClean="0">
                <a:solidFill>
                  <a:srgbClr val="3F2482"/>
                </a:solidFill>
              </a:rPr>
              <a:t>月</a:t>
            </a:r>
            <a:r>
              <a:rPr lang="en-US" sz="1000" dirty="0" smtClean="0">
                <a:solidFill>
                  <a:srgbClr val="3F2482"/>
                </a:solidFill>
              </a:rPr>
              <a:t>1</a:t>
            </a:r>
            <a:r>
              <a:rPr lang="ja-JP" altLang="en-US" sz="1000" dirty="0" smtClean="0">
                <a:solidFill>
                  <a:srgbClr val="3F2482"/>
                </a:solidFill>
              </a:rPr>
              <a:t>日（火）～</a:t>
            </a:r>
            <a:r>
              <a:rPr lang="en-US" sz="1000" dirty="0" smtClean="0">
                <a:solidFill>
                  <a:srgbClr val="3F2482"/>
                </a:solidFill>
              </a:rPr>
              <a:t>12</a:t>
            </a:r>
            <a:r>
              <a:rPr lang="ja-JP" altLang="en-US" sz="1000" dirty="0" smtClean="0">
                <a:solidFill>
                  <a:srgbClr val="3F2482"/>
                </a:solidFill>
              </a:rPr>
              <a:t>月</a:t>
            </a:r>
            <a:r>
              <a:rPr lang="en-US" sz="1000" dirty="0" smtClean="0">
                <a:solidFill>
                  <a:srgbClr val="3F2482"/>
                </a:solidFill>
              </a:rPr>
              <a:t>31</a:t>
            </a:r>
            <a:r>
              <a:rPr lang="ja-JP" altLang="en-US" sz="1000" dirty="0" smtClean="0">
                <a:solidFill>
                  <a:srgbClr val="3F2482"/>
                </a:solidFill>
              </a:rPr>
              <a:t>日（木）</a:t>
            </a:r>
            <a:endParaRPr lang="en-US" altLang="ja-JP" sz="1000" dirty="0" smtClean="0">
              <a:solidFill>
                <a:srgbClr val="3F2482"/>
              </a:solidFill>
            </a:endParaRPr>
          </a:p>
          <a:p>
            <a:endParaRPr lang="en-US" altLang="ja-JP" sz="1000" dirty="0" smtClean="0">
              <a:solidFill>
                <a:srgbClr val="3F2482"/>
              </a:solidFill>
            </a:endParaRPr>
          </a:p>
          <a:p>
            <a:r>
              <a:rPr lang="ja-JP" altLang="en-US" sz="1000" dirty="0" smtClean="0">
                <a:solidFill>
                  <a:srgbClr val="3F2482"/>
                </a:solidFill>
                <a:latin typeface="ＭＳ Ｐゴシック" charset="0"/>
              </a:rPr>
              <a:t>募集ちらし　　　　　　　　　　　　　　　　　　　　　　</a:t>
            </a:r>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公募ガイドオンライン</a:t>
            </a:r>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掲載　　コンテスト情報サイト</a:t>
            </a:r>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登竜門</a:t>
            </a:r>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掲載</a:t>
            </a:r>
            <a:endParaRPr lang="ja-JP" altLang="en-US" sz="1000" dirty="0">
              <a:solidFill>
                <a:srgbClr val="3F2482"/>
              </a:solidFill>
              <a:latin typeface="ＭＳ Ｐゴシック" charset="0"/>
            </a:endParaRPr>
          </a:p>
        </p:txBody>
      </p:sp>
      <p:sp>
        <p:nvSpPr>
          <p:cNvPr id="16" name="テキスト ボックス 6">
            <a:extLst>
              <a:ext uri="{FF2B5EF4-FFF2-40B4-BE49-F238E27FC236}">
                <a16:creationId xmlns="" xmlns:a16="http://schemas.microsoft.com/office/drawing/2014/main" id="{27FDF3EF-369B-4962-B092-67C5D769FFBD}"/>
              </a:ext>
            </a:extLst>
          </p:cNvPr>
          <p:cNvSpPr txBox="1">
            <a:spLocks noChangeArrowheads="1"/>
          </p:cNvSpPr>
          <p:nvPr/>
        </p:nvSpPr>
        <p:spPr bwMode="auto">
          <a:xfrm>
            <a:off x="369888" y="646775"/>
            <a:ext cx="9516390" cy="523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r>
              <a:rPr lang="en-US" sz="1400" dirty="0" smtClean="0"/>
              <a:t>SDGs</a:t>
            </a:r>
            <a:r>
              <a:rPr lang="ja-JP" altLang="en-US" sz="1400" dirty="0" smtClean="0"/>
              <a:t>の理念や国際協力や国際交流への理解を深め、日常生活に活かす一歩につながるような内容の</a:t>
            </a:r>
            <a:r>
              <a:rPr lang="en-US" altLang="ja-JP" sz="1400" dirty="0" smtClean="0"/>
              <a:t>90</a:t>
            </a:r>
            <a:r>
              <a:rPr lang="ja-JP" altLang="en-US" sz="1400" dirty="0" smtClean="0"/>
              <a:t>秒以内動画を募集し、コンテストを行い優秀作品を表彰</a:t>
            </a:r>
            <a:endParaRPr lang="ja-JP" altLang="en-US" sz="1400" dirty="0">
              <a:latin typeface="+mn-ea"/>
              <a:ea typeface="+mn-ea"/>
            </a:endParaRPr>
          </a:p>
        </p:txBody>
      </p:sp>
      <p:sp>
        <p:nvSpPr>
          <p:cNvPr id="17"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331344" y="3886150"/>
            <a:ext cx="2684907" cy="707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最優秀賞（学生部門）</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作品名：廃棄野菜パウダーでパスタを作ろう</a:t>
            </a:r>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　</a:t>
            </a:r>
            <a:endParaRPr lang="en-US" altLang="ja-JP" sz="1000" dirty="0" smtClean="0">
              <a:solidFill>
                <a:srgbClr val="3F2482"/>
              </a:solidFill>
              <a:latin typeface="ＭＳ Ｐゴシック" charset="0"/>
            </a:endParaRPr>
          </a:p>
          <a:p>
            <a:endParaRPr lang="en-US" altLang="ja-JP" sz="1000" dirty="0" smtClean="0">
              <a:latin typeface="ＭＳ Ｐゴシック" charset="0"/>
            </a:endParaRPr>
          </a:p>
          <a:p>
            <a:endParaRPr lang="ja-JP" altLang="en-US" sz="1000" dirty="0">
              <a:latin typeface="ＭＳ Ｐゴシック" charset="0"/>
            </a:endParaRPr>
          </a:p>
        </p:txBody>
      </p:sp>
      <p:pic>
        <p:nvPicPr>
          <p:cNvPr id="4098" name="Picture 2" descr="C:\Users\ワンフェス事務局\Pictures\PettyCamera2\2021y02m18d_153802094 (2).jpg"/>
          <p:cNvPicPr>
            <a:picLocks noChangeAspect="1" noChangeArrowheads="1"/>
          </p:cNvPicPr>
          <p:nvPr/>
        </p:nvPicPr>
        <p:blipFill>
          <a:blip r:embed="rId3"/>
          <a:srcRect/>
          <a:stretch>
            <a:fillRect/>
          </a:stretch>
        </p:blipFill>
        <p:spPr bwMode="auto">
          <a:xfrm>
            <a:off x="331344" y="1923931"/>
            <a:ext cx="2481262" cy="1798587"/>
          </a:xfrm>
          <a:prstGeom prst="rect">
            <a:avLst/>
          </a:prstGeom>
          <a:noFill/>
          <a:ln>
            <a:solidFill>
              <a:schemeClr val="tx1"/>
            </a:solidFill>
          </a:ln>
        </p:spPr>
      </p:pic>
      <p:pic>
        <p:nvPicPr>
          <p:cNvPr id="4100" name="Picture 4" descr="C:\Users\ワンフェス事務局\Pictures\PettyCamera2\2021y02m18d_154142323 (3).jpg"/>
          <p:cNvPicPr>
            <a:picLocks noChangeAspect="1" noChangeArrowheads="1"/>
          </p:cNvPicPr>
          <p:nvPr/>
        </p:nvPicPr>
        <p:blipFill>
          <a:blip r:embed="rId4"/>
          <a:srcRect/>
          <a:stretch>
            <a:fillRect/>
          </a:stretch>
        </p:blipFill>
        <p:spPr bwMode="auto">
          <a:xfrm>
            <a:off x="2869968" y="1923931"/>
            <a:ext cx="1737664" cy="1942288"/>
          </a:xfrm>
          <a:prstGeom prst="rect">
            <a:avLst/>
          </a:prstGeom>
          <a:noFill/>
          <a:ln>
            <a:solidFill>
              <a:schemeClr val="tx1"/>
            </a:solidFill>
          </a:ln>
        </p:spPr>
      </p:pic>
      <p:sp>
        <p:nvSpPr>
          <p:cNvPr id="28"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6496046" y="1045570"/>
            <a:ext cx="4192591" cy="2554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審査員</a:t>
            </a:r>
            <a:endParaRPr lang="ja-JP" altLang="en-US" sz="1000" dirty="0" smtClean="0"/>
          </a:p>
          <a:p>
            <a:r>
              <a:rPr lang="ja-JP" altLang="en-US" sz="1000" dirty="0" smtClean="0">
                <a:solidFill>
                  <a:srgbClr val="3F2482"/>
                </a:solidFill>
              </a:rPr>
              <a:t>審査委員長：近畿大学経営学部教授　吉田　忠彦</a:t>
            </a:r>
          </a:p>
          <a:p>
            <a:r>
              <a:rPr lang="ja-JP" altLang="en-US" sz="1000" dirty="0" smtClean="0">
                <a:solidFill>
                  <a:srgbClr val="3F2482"/>
                </a:solidFill>
              </a:rPr>
              <a:t>審査員：国際交流基金関西国際センター所長　赤木　攻</a:t>
            </a:r>
          </a:p>
          <a:p>
            <a:r>
              <a:rPr lang="ja-JP" altLang="en-US" sz="1000" dirty="0" smtClean="0">
                <a:solidFill>
                  <a:srgbClr val="3F2482"/>
                </a:solidFill>
              </a:rPr>
              <a:t>　　　　　 関西テレビ放送コーポレート局総務部専任部次長　石田　善久</a:t>
            </a:r>
          </a:p>
          <a:p>
            <a:r>
              <a:rPr lang="ja-JP" altLang="en-US" sz="1000" dirty="0" smtClean="0">
                <a:solidFill>
                  <a:srgbClr val="3F2482"/>
                </a:solidFill>
              </a:rPr>
              <a:t>　　　　　 大阪商工会議所国際部長　松本　敬介　</a:t>
            </a:r>
          </a:p>
          <a:p>
            <a:r>
              <a:rPr lang="ja-JP" altLang="en-US" sz="1000" dirty="0" smtClean="0">
                <a:solidFill>
                  <a:srgbClr val="3F2482"/>
                </a:solidFill>
              </a:rPr>
              <a:t>　　　　　 同志社大学商学部准教授　小島　秀信</a:t>
            </a:r>
          </a:p>
          <a:p>
            <a:r>
              <a:rPr lang="ja-JP" altLang="en-US" sz="1000" dirty="0" smtClean="0">
                <a:solidFill>
                  <a:srgbClr val="3F2482"/>
                </a:solidFill>
              </a:rPr>
              <a:t>　　　　　 元毎日新聞記者　中尾　卓司</a:t>
            </a:r>
            <a:endParaRPr lang="en-US" altLang="ja-JP" sz="1000" dirty="0" smtClean="0">
              <a:solidFill>
                <a:srgbClr val="3F2482"/>
              </a:solidFill>
            </a:endParaRPr>
          </a:p>
          <a:p>
            <a:r>
              <a:rPr lang="ja-JP" altLang="en-US" sz="1000" dirty="0" smtClean="0">
                <a:solidFill>
                  <a:srgbClr val="3F2482"/>
                </a:solidFill>
              </a:rPr>
              <a:t>　　　　　 ワン・ワールド・フェスティバル実行委員長　三木　秀夫</a:t>
            </a:r>
            <a:endParaRPr lang="en-US" altLang="ja-JP" sz="1000" dirty="0" smtClean="0">
              <a:solidFill>
                <a:srgbClr val="3F2482"/>
              </a:solidFill>
            </a:endParaRPr>
          </a:p>
          <a:p>
            <a:endParaRPr lang="en-US" altLang="ja-JP" sz="1000" dirty="0" smtClean="0">
              <a:solidFill>
                <a:srgbClr val="3F2482"/>
              </a:solidFill>
              <a:latin typeface="ＭＳ Ｐゴシック" charset="0"/>
            </a:endParaRPr>
          </a:p>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応募総数　</a:t>
            </a:r>
            <a:r>
              <a:rPr lang="en-US" altLang="ja-JP" sz="1000" dirty="0" smtClean="0">
                <a:solidFill>
                  <a:srgbClr val="3F2482"/>
                </a:solidFill>
                <a:latin typeface="ＭＳ Ｐゴシック" charset="0"/>
              </a:rPr>
              <a:t>13</a:t>
            </a:r>
            <a:r>
              <a:rPr lang="ja-JP" altLang="en-US" sz="1000" dirty="0" smtClean="0">
                <a:solidFill>
                  <a:srgbClr val="3F2482"/>
                </a:solidFill>
                <a:latin typeface="ＭＳ Ｐゴシック" charset="0"/>
              </a:rPr>
              <a:t>グループ（学生部門　</a:t>
            </a:r>
            <a:r>
              <a:rPr lang="en-US" altLang="ja-JP" sz="1000" dirty="0" smtClean="0">
                <a:solidFill>
                  <a:srgbClr val="3F2482"/>
                </a:solidFill>
                <a:latin typeface="ＭＳ Ｐゴシック" charset="0"/>
              </a:rPr>
              <a:t>10</a:t>
            </a:r>
            <a:r>
              <a:rPr lang="ja-JP" altLang="en-US" sz="1000" dirty="0" smtClean="0">
                <a:solidFill>
                  <a:srgbClr val="3F2482"/>
                </a:solidFill>
                <a:latin typeface="ＭＳ Ｐゴシック" charset="0"/>
              </a:rPr>
              <a:t>グループ、一般部門　</a:t>
            </a:r>
            <a:r>
              <a:rPr lang="en-US" altLang="ja-JP" sz="1000" dirty="0" smtClean="0">
                <a:solidFill>
                  <a:srgbClr val="3F2482"/>
                </a:solidFill>
                <a:latin typeface="ＭＳ Ｐゴシック" charset="0"/>
              </a:rPr>
              <a:t>3</a:t>
            </a:r>
            <a:r>
              <a:rPr lang="ja-JP" altLang="en-US" sz="1000" dirty="0" smtClean="0">
                <a:solidFill>
                  <a:srgbClr val="3F2482"/>
                </a:solidFill>
                <a:latin typeface="ＭＳ Ｐゴシック" charset="0"/>
              </a:rPr>
              <a:t>グループ）</a:t>
            </a:r>
            <a:endParaRPr lang="en-US" altLang="ja-JP" sz="1000" dirty="0" smtClean="0">
              <a:solidFill>
                <a:srgbClr val="3F2482"/>
              </a:solidFill>
              <a:latin typeface="ＭＳ Ｐゴシック" charset="0"/>
            </a:endParaRPr>
          </a:p>
          <a:p>
            <a:endParaRPr lang="en-US" altLang="ja-JP" sz="1000" dirty="0" smtClean="0">
              <a:solidFill>
                <a:srgbClr val="3F2482"/>
              </a:solidFill>
              <a:latin typeface="ＭＳ Ｐゴシック" charset="0"/>
            </a:endParaRPr>
          </a:p>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受賞内容　学生部門：最優秀賞</a:t>
            </a:r>
            <a:r>
              <a:rPr lang="en-US" altLang="ja-JP" sz="1000" dirty="0" smtClean="0">
                <a:solidFill>
                  <a:srgbClr val="3F2482"/>
                </a:solidFill>
                <a:latin typeface="ＭＳ Ｐゴシック" charset="0"/>
              </a:rPr>
              <a:t>1</a:t>
            </a:r>
            <a:r>
              <a:rPr lang="ja-JP" altLang="en-US" sz="1000" dirty="0" smtClean="0">
                <a:solidFill>
                  <a:srgbClr val="3F2482"/>
                </a:solidFill>
                <a:latin typeface="ＭＳ Ｐゴシック" charset="0"/>
              </a:rPr>
              <a:t>グループ、優秀賞</a:t>
            </a:r>
            <a:r>
              <a:rPr lang="en-US" altLang="ja-JP" sz="1000" dirty="0" smtClean="0">
                <a:solidFill>
                  <a:srgbClr val="3F2482"/>
                </a:solidFill>
                <a:latin typeface="ＭＳ Ｐゴシック" charset="0"/>
              </a:rPr>
              <a:t>4</a:t>
            </a:r>
            <a:r>
              <a:rPr lang="ja-JP" altLang="en-US" sz="1000" dirty="0" smtClean="0">
                <a:solidFill>
                  <a:srgbClr val="3F2482"/>
                </a:solidFill>
                <a:latin typeface="ＭＳ Ｐゴシック" charset="0"/>
              </a:rPr>
              <a:t>グループ</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一般部門：最優秀賞　該当なし、優秀賞</a:t>
            </a:r>
            <a:r>
              <a:rPr lang="en-US" altLang="ja-JP" sz="1000" dirty="0" smtClean="0">
                <a:solidFill>
                  <a:srgbClr val="3F2482"/>
                </a:solidFill>
                <a:latin typeface="ＭＳ Ｐゴシック" charset="0"/>
              </a:rPr>
              <a:t>1</a:t>
            </a:r>
            <a:r>
              <a:rPr lang="ja-JP" altLang="en-US" sz="1000" dirty="0" smtClean="0">
                <a:solidFill>
                  <a:srgbClr val="3F2482"/>
                </a:solidFill>
                <a:latin typeface="ＭＳ Ｐゴシック" charset="0"/>
              </a:rPr>
              <a:t>グループ</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特別賞（視聴者賞）</a:t>
            </a:r>
            <a:r>
              <a:rPr lang="en-US" altLang="ja-JP" sz="1000" dirty="0" smtClean="0">
                <a:solidFill>
                  <a:srgbClr val="3F2482"/>
                </a:solidFill>
                <a:latin typeface="ＭＳ Ｐゴシック" charset="0"/>
              </a:rPr>
              <a:t>1</a:t>
            </a:r>
            <a:r>
              <a:rPr lang="ja-JP" altLang="en-US" sz="1000" dirty="0" smtClean="0">
                <a:solidFill>
                  <a:srgbClr val="3F2482"/>
                </a:solidFill>
                <a:latin typeface="ＭＳ Ｐゴシック" charset="0"/>
              </a:rPr>
              <a:t>グループ</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スポンサー賞（サラヤ㈱）</a:t>
            </a:r>
            <a:r>
              <a:rPr lang="en-US" altLang="ja-JP" sz="1000" dirty="0" smtClean="0">
                <a:solidFill>
                  <a:srgbClr val="3F2482"/>
                </a:solidFill>
                <a:latin typeface="ＭＳ Ｐゴシック" charset="0"/>
              </a:rPr>
              <a:t>3</a:t>
            </a:r>
            <a:r>
              <a:rPr lang="ja-JP" altLang="en-US" sz="1000" dirty="0" smtClean="0">
                <a:solidFill>
                  <a:srgbClr val="3F2482"/>
                </a:solidFill>
                <a:latin typeface="ＭＳ Ｐゴシック" charset="0"/>
              </a:rPr>
              <a:t>グループ</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スポンサー賞（積水ハウス㈱）</a:t>
            </a:r>
            <a:r>
              <a:rPr lang="en-US" altLang="ja-JP" sz="1000" dirty="0" smtClean="0">
                <a:solidFill>
                  <a:srgbClr val="3F2482"/>
                </a:solidFill>
                <a:latin typeface="ＭＳ Ｐゴシック" charset="0"/>
              </a:rPr>
              <a:t>1</a:t>
            </a:r>
            <a:r>
              <a:rPr lang="ja-JP" altLang="en-US" sz="1000" dirty="0" smtClean="0">
                <a:solidFill>
                  <a:srgbClr val="3F2482"/>
                </a:solidFill>
                <a:latin typeface="ＭＳ Ｐゴシック" charset="0"/>
              </a:rPr>
              <a:t>グループ</a:t>
            </a:r>
            <a:endParaRPr lang="ja-JP" altLang="en-US" sz="1000" dirty="0">
              <a:latin typeface="ＭＳ Ｐゴシック" charset="0"/>
            </a:endParaRPr>
          </a:p>
        </p:txBody>
      </p:sp>
      <p:pic>
        <p:nvPicPr>
          <p:cNvPr id="4101" name="Picture 5" descr="C:\Users\ワンフェス事務局\Pictures\PettyCamera2\2021y02m18d_161042403 (2).jpg"/>
          <p:cNvPicPr>
            <a:picLocks noChangeAspect="1" noChangeArrowheads="1"/>
          </p:cNvPicPr>
          <p:nvPr/>
        </p:nvPicPr>
        <p:blipFill>
          <a:blip r:embed="rId5"/>
          <a:srcRect/>
          <a:stretch>
            <a:fillRect/>
          </a:stretch>
        </p:blipFill>
        <p:spPr bwMode="auto">
          <a:xfrm>
            <a:off x="534990" y="4286903"/>
            <a:ext cx="2334978" cy="1252363"/>
          </a:xfrm>
          <a:prstGeom prst="rect">
            <a:avLst/>
          </a:prstGeom>
          <a:noFill/>
        </p:spPr>
      </p:pic>
      <p:sp>
        <p:nvSpPr>
          <p:cNvPr id="32"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4069148" y="3941434"/>
            <a:ext cx="2426900" cy="707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優秀賞（学生部門）</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作品名：</a:t>
            </a:r>
            <a:r>
              <a:rPr lang="en-US" sz="1000" dirty="0" smtClean="0"/>
              <a:t> </a:t>
            </a:r>
            <a:r>
              <a:rPr lang="en-US" sz="1000" dirty="0" smtClean="0">
                <a:solidFill>
                  <a:srgbClr val="3F2482"/>
                </a:solidFill>
              </a:rPr>
              <a:t>Wakayama ASEAN Project</a:t>
            </a:r>
            <a:r>
              <a:rPr lang="ja-JP" altLang="en-US" sz="1000" dirty="0" smtClean="0">
                <a:solidFill>
                  <a:srgbClr val="3F2482"/>
                </a:solidFill>
                <a:latin typeface="ＭＳ Ｐゴシック" charset="0"/>
              </a:rPr>
              <a:t>　</a:t>
            </a:r>
            <a:endParaRPr lang="en-US" altLang="ja-JP" sz="1000" dirty="0" smtClean="0">
              <a:solidFill>
                <a:srgbClr val="3F2482"/>
              </a:solidFill>
              <a:latin typeface="ＭＳ Ｐゴシック" charset="0"/>
            </a:endParaRPr>
          </a:p>
          <a:p>
            <a:endParaRPr lang="en-US" altLang="ja-JP" sz="1000" dirty="0" smtClean="0">
              <a:latin typeface="ＭＳ Ｐゴシック" charset="0"/>
            </a:endParaRPr>
          </a:p>
          <a:p>
            <a:endParaRPr lang="ja-JP" altLang="en-US" sz="1000" dirty="0">
              <a:latin typeface="ＭＳ Ｐゴシック" charset="0"/>
            </a:endParaRPr>
          </a:p>
        </p:txBody>
      </p:sp>
      <p:pic>
        <p:nvPicPr>
          <p:cNvPr id="4102" name="Picture 6" descr="C:\Users\ワンフェス事務局\Pictures\PettyCamera2\2021y02m18d_161721241 (2).jpg"/>
          <p:cNvPicPr>
            <a:picLocks noChangeAspect="1" noChangeArrowheads="1"/>
          </p:cNvPicPr>
          <p:nvPr/>
        </p:nvPicPr>
        <p:blipFill>
          <a:blip r:embed="rId6"/>
          <a:srcRect/>
          <a:stretch>
            <a:fillRect/>
          </a:stretch>
        </p:blipFill>
        <p:spPr bwMode="auto">
          <a:xfrm>
            <a:off x="4069149" y="4368562"/>
            <a:ext cx="2277823" cy="1170704"/>
          </a:xfrm>
          <a:prstGeom prst="rect">
            <a:avLst/>
          </a:prstGeom>
          <a:noFill/>
        </p:spPr>
      </p:pic>
      <p:sp>
        <p:nvSpPr>
          <p:cNvPr id="33"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7312760" y="3932091"/>
            <a:ext cx="2164614" cy="707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優秀賞（学生部門）</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作品名：</a:t>
            </a:r>
            <a:r>
              <a:rPr lang="en-US" sz="1000" dirty="0" smtClean="0">
                <a:solidFill>
                  <a:srgbClr val="3F2482"/>
                </a:solidFill>
              </a:rPr>
              <a:t> SDGS</a:t>
            </a:r>
            <a:r>
              <a:rPr lang="ja-JP" altLang="en-US" sz="1000" dirty="0" smtClean="0">
                <a:solidFill>
                  <a:srgbClr val="3F2482"/>
                </a:solidFill>
              </a:rPr>
              <a:t>？？？</a:t>
            </a:r>
            <a:r>
              <a:rPr lang="ja-JP" altLang="en-US" sz="1000" dirty="0" smtClean="0">
                <a:solidFill>
                  <a:srgbClr val="3F2482"/>
                </a:solidFill>
                <a:latin typeface="ＭＳ Ｐゴシック" charset="0"/>
              </a:rPr>
              <a:t>　</a:t>
            </a:r>
            <a:endParaRPr lang="en-US" altLang="ja-JP" sz="1000" dirty="0" smtClean="0">
              <a:solidFill>
                <a:srgbClr val="3F2482"/>
              </a:solidFill>
              <a:latin typeface="ＭＳ Ｐゴシック" charset="0"/>
            </a:endParaRPr>
          </a:p>
          <a:p>
            <a:endParaRPr lang="en-US" altLang="ja-JP" sz="1000" dirty="0" smtClean="0">
              <a:latin typeface="ＭＳ Ｐゴシック" charset="0"/>
            </a:endParaRPr>
          </a:p>
          <a:p>
            <a:endParaRPr lang="ja-JP" altLang="en-US" sz="1000" dirty="0">
              <a:latin typeface="ＭＳ Ｐゴシック" charset="0"/>
            </a:endParaRPr>
          </a:p>
        </p:txBody>
      </p:sp>
      <p:pic>
        <p:nvPicPr>
          <p:cNvPr id="4103" name="Picture 7" descr="C:\Users\ワンフェス事務局\Pictures\PettyCamera2\2021y02m18d_162048722 (2).jpg"/>
          <p:cNvPicPr>
            <a:picLocks noChangeAspect="1" noChangeArrowheads="1"/>
          </p:cNvPicPr>
          <p:nvPr/>
        </p:nvPicPr>
        <p:blipFill>
          <a:blip r:embed="rId7"/>
          <a:srcRect/>
          <a:stretch>
            <a:fillRect/>
          </a:stretch>
        </p:blipFill>
        <p:spPr bwMode="auto">
          <a:xfrm>
            <a:off x="7312760" y="4368562"/>
            <a:ext cx="2187271" cy="1170704"/>
          </a:xfrm>
          <a:prstGeom prst="rect">
            <a:avLst/>
          </a:prstGeom>
          <a:noFill/>
        </p:spPr>
      </p:pic>
      <p:sp>
        <p:nvSpPr>
          <p:cNvPr id="35"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483741" y="5697134"/>
            <a:ext cx="2684907" cy="707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優秀賞（一般部門）</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作品名：</a:t>
            </a:r>
            <a:r>
              <a:rPr lang="ja-JP" altLang="en-US" sz="1000" dirty="0" smtClean="0">
                <a:solidFill>
                  <a:srgbClr val="3F2482"/>
                </a:solidFill>
              </a:rPr>
              <a:t>私は動く！</a:t>
            </a:r>
            <a:r>
              <a:rPr lang="en-US" altLang="ja-JP" sz="1000" dirty="0" smtClean="0">
                <a:solidFill>
                  <a:srgbClr val="3F2482"/>
                </a:solidFill>
              </a:rPr>
              <a:t>〜</a:t>
            </a:r>
            <a:r>
              <a:rPr lang="en-US" sz="1000" dirty="0" smtClean="0">
                <a:solidFill>
                  <a:srgbClr val="3F2482"/>
                </a:solidFill>
              </a:rPr>
              <a:t>SDGs</a:t>
            </a:r>
            <a:r>
              <a:rPr lang="ja-JP" altLang="en-US" sz="1000" dirty="0" smtClean="0">
                <a:solidFill>
                  <a:srgbClr val="3F2482"/>
                </a:solidFill>
              </a:rPr>
              <a:t>達成に向けて</a:t>
            </a:r>
            <a:r>
              <a:rPr lang="en-US" altLang="ja-JP" sz="1000" dirty="0" smtClean="0">
                <a:solidFill>
                  <a:srgbClr val="3F2482"/>
                </a:solidFill>
              </a:rPr>
              <a:t>〜</a:t>
            </a:r>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　</a:t>
            </a:r>
            <a:endParaRPr lang="en-US" altLang="ja-JP" sz="1000" dirty="0" smtClean="0">
              <a:solidFill>
                <a:srgbClr val="3F2482"/>
              </a:solidFill>
              <a:latin typeface="ＭＳ Ｐゴシック" charset="0"/>
            </a:endParaRPr>
          </a:p>
          <a:p>
            <a:endParaRPr lang="en-US" altLang="ja-JP" sz="1000" dirty="0" smtClean="0">
              <a:latin typeface="ＭＳ Ｐゴシック" charset="0"/>
            </a:endParaRPr>
          </a:p>
          <a:p>
            <a:endParaRPr lang="ja-JP" altLang="en-US" sz="1000" dirty="0">
              <a:latin typeface="ＭＳ Ｐゴシック" charset="0"/>
            </a:endParaRPr>
          </a:p>
        </p:txBody>
      </p:sp>
      <p:pic>
        <p:nvPicPr>
          <p:cNvPr id="4104" name="Picture 8" descr="C:\Users\ワンフェス事務局\Pictures\PettyCamera2\2021y02m18d_162707867 (2).jpg"/>
          <p:cNvPicPr>
            <a:picLocks noChangeAspect="1" noChangeArrowheads="1"/>
          </p:cNvPicPr>
          <p:nvPr/>
        </p:nvPicPr>
        <p:blipFill>
          <a:blip r:embed="rId8"/>
          <a:srcRect/>
          <a:stretch>
            <a:fillRect/>
          </a:stretch>
        </p:blipFill>
        <p:spPr bwMode="auto">
          <a:xfrm>
            <a:off x="664931" y="6080575"/>
            <a:ext cx="2205037" cy="1206050"/>
          </a:xfrm>
          <a:prstGeom prst="rect">
            <a:avLst/>
          </a:prstGeom>
          <a:noFill/>
        </p:spPr>
      </p:pic>
      <p:sp>
        <p:nvSpPr>
          <p:cNvPr id="37"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4156222" y="5635410"/>
            <a:ext cx="2492226"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優秀賞（学生部門）</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作品名：</a:t>
            </a:r>
            <a:r>
              <a:rPr lang="en-US" sz="1000" dirty="0" smtClean="0">
                <a:solidFill>
                  <a:srgbClr val="3F2482"/>
                </a:solidFill>
              </a:rPr>
              <a:t>sea’s life</a:t>
            </a:r>
            <a:endParaRPr lang="ja-JP" altLang="en-US" sz="1000" dirty="0">
              <a:solidFill>
                <a:srgbClr val="3F2482"/>
              </a:solidFill>
              <a:latin typeface="ＭＳ Ｐゴシック" charset="0"/>
            </a:endParaRPr>
          </a:p>
        </p:txBody>
      </p:sp>
      <p:pic>
        <p:nvPicPr>
          <p:cNvPr id="4105" name="Picture 9" descr="C:\Users\ワンフェス事務局\Pictures\PettyCamera2\2021y02m18d_163137826 (2).jpg"/>
          <p:cNvPicPr>
            <a:picLocks noChangeAspect="1" noChangeArrowheads="1"/>
          </p:cNvPicPr>
          <p:nvPr/>
        </p:nvPicPr>
        <p:blipFill>
          <a:blip r:embed="rId9"/>
          <a:srcRect/>
          <a:stretch>
            <a:fillRect/>
          </a:stretch>
        </p:blipFill>
        <p:spPr bwMode="auto">
          <a:xfrm>
            <a:off x="4156222" y="6035492"/>
            <a:ext cx="2190750" cy="1209180"/>
          </a:xfrm>
          <a:prstGeom prst="rect">
            <a:avLst/>
          </a:prstGeom>
          <a:noFill/>
        </p:spPr>
      </p:pic>
      <p:sp>
        <p:nvSpPr>
          <p:cNvPr id="39"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7312759" y="5688941"/>
            <a:ext cx="3040914"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優秀賞（学生部門）</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作品名：</a:t>
            </a:r>
            <a:r>
              <a:rPr lang="ja-JP" altLang="en-US" sz="1000" dirty="0" smtClean="0">
                <a:solidFill>
                  <a:srgbClr val="3F2482"/>
                </a:solidFill>
              </a:rPr>
              <a:t>海を守りたい</a:t>
            </a:r>
            <a:endParaRPr lang="ja-JP" altLang="en-US" sz="1000" dirty="0">
              <a:solidFill>
                <a:srgbClr val="3F2482"/>
              </a:solidFill>
              <a:latin typeface="ＭＳ Ｐゴシック" charset="0"/>
            </a:endParaRPr>
          </a:p>
        </p:txBody>
      </p:sp>
      <p:pic>
        <p:nvPicPr>
          <p:cNvPr id="4106" name="Picture 10" descr="C:\Users\ワンフェス事務局\Pictures\PettyCamera2\2021y02m18d_163601466 (2).jpg"/>
          <p:cNvPicPr>
            <a:picLocks noChangeAspect="1" noChangeArrowheads="1"/>
          </p:cNvPicPr>
          <p:nvPr/>
        </p:nvPicPr>
        <p:blipFill>
          <a:blip r:embed="rId10"/>
          <a:srcRect/>
          <a:stretch>
            <a:fillRect/>
          </a:stretch>
        </p:blipFill>
        <p:spPr bwMode="auto">
          <a:xfrm>
            <a:off x="7312760" y="6089023"/>
            <a:ext cx="2164614" cy="1172944"/>
          </a:xfrm>
          <a:prstGeom prst="rect">
            <a:avLst/>
          </a:prstGeom>
          <a:noFill/>
        </p:spPr>
      </p:pic>
      <p:pic>
        <p:nvPicPr>
          <p:cNvPr id="2050" name="Picture 2" descr="C:\Users\ワンフェス事務局\Pictures\PettyCamera2\2021y02m19d_115100065 (2).jpg"/>
          <p:cNvPicPr>
            <a:picLocks noChangeAspect="1" noChangeArrowheads="1"/>
          </p:cNvPicPr>
          <p:nvPr/>
        </p:nvPicPr>
        <p:blipFill>
          <a:blip r:embed="rId11"/>
          <a:srcRect/>
          <a:stretch>
            <a:fillRect/>
          </a:stretch>
        </p:blipFill>
        <p:spPr bwMode="auto">
          <a:xfrm>
            <a:off x="4769727" y="1923931"/>
            <a:ext cx="1726319" cy="1942288"/>
          </a:xfrm>
          <a:prstGeom prst="rect">
            <a:avLst/>
          </a:prstGeom>
          <a:noFill/>
          <a:ln>
            <a:solidFill>
              <a:schemeClr val="tx1"/>
            </a:solidFill>
          </a:ln>
        </p:spPr>
      </p:pic>
    </p:spTree>
    <p:extLst>
      <p:ext uri="{BB962C8B-B14F-4D97-AF65-F5344CB8AC3E}">
        <p14:creationId xmlns="" xmlns:p14="http://schemas.microsoft.com/office/powerpoint/2010/main" val="2639248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タイトル 1"/>
          <p:cNvSpPr>
            <a:spLocks noGrp="1"/>
          </p:cNvSpPr>
          <p:nvPr>
            <p:ph type="title"/>
          </p:nvPr>
        </p:nvSpPr>
        <p:spPr>
          <a:xfrm>
            <a:off x="534990" y="87315"/>
            <a:ext cx="9618662" cy="501650"/>
          </a:xfrm>
        </p:spPr>
        <p:txBody>
          <a:bodyPr>
            <a:normAutofit/>
          </a:bodyPr>
          <a:lstStyle/>
          <a:p>
            <a:pPr eaLnBrk="1" hangingPunct="1"/>
            <a:r>
              <a:rPr lang="ja-JP" altLang="en-US" sz="1600" dirty="0" smtClean="0">
                <a:latin typeface="Calibri" charset="0"/>
                <a:ea typeface="ＭＳ Ｐゴシック" charset="0"/>
              </a:rPr>
              <a:t>スポンサーチャンネル</a:t>
            </a:r>
            <a:endParaRPr lang="ja-JP" altLang="en-US" sz="1600" dirty="0">
              <a:latin typeface="Calibri" charset="0"/>
              <a:ea typeface="ＭＳ Ｐゴシック" charset="0"/>
            </a:endParaRPr>
          </a:p>
        </p:txBody>
      </p:sp>
      <p:sp>
        <p:nvSpPr>
          <p:cNvPr id="30722" name="スライド番号プレースホルダー 3"/>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FFA8B025-07CE-434B-87A1-7BFA1D614EA6}" type="slidenum">
              <a:rPr lang="ja-JP" altLang="en-US" sz="1100">
                <a:solidFill>
                  <a:srgbClr val="898989"/>
                </a:solidFill>
                <a:latin typeface="Calibri" charset="0"/>
              </a:rPr>
              <a:pPr/>
              <a:t>26</a:t>
            </a:fld>
            <a:endParaRPr lang="en-US" altLang="ja-JP" sz="1100">
              <a:solidFill>
                <a:srgbClr val="898989"/>
              </a:solidFill>
              <a:latin typeface="Calibri" charset="0"/>
            </a:endParaRPr>
          </a:p>
        </p:txBody>
      </p:sp>
      <p:sp>
        <p:nvSpPr>
          <p:cNvPr id="30723" name="テキスト ボックス 5"/>
          <p:cNvSpPr txBox="1">
            <a:spLocks noChangeArrowheads="1"/>
          </p:cNvSpPr>
          <p:nvPr/>
        </p:nvSpPr>
        <p:spPr bwMode="auto">
          <a:xfrm rot="10800000" flipV="1">
            <a:off x="7479956" y="5754844"/>
            <a:ext cx="1963738"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音羽電機工業㈱</a:t>
            </a:r>
            <a:endParaRPr lang="ja-JP" altLang="en-US" sz="1000" dirty="0">
              <a:latin typeface="ＭＳ Ｐゴシック" charset="0"/>
            </a:endParaRPr>
          </a:p>
        </p:txBody>
      </p:sp>
      <p:pic>
        <p:nvPicPr>
          <p:cNvPr id="30725" name="図 22" descr="_02_9601.JPG"/>
          <p:cNvPicPr>
            <a:picLocks noChangeAspect="1"/>
          </p:cNvPicPr>
          <p:nvPr/>
        </p:nvPicPr>
        <p:blipFill>
          <a:blip r:embed="rId2">
            <a:extLst>
              <a:ext uri="{28A0092B-C50C-407E-A947-70E740481C1C}">
                <a14:useLocalDpi xmlns="" xmlns:a14="http://schemas.microsoft.com/office/drawing/2010/main"/>
              </a:ext>
            </a:extLst>
          </a:blip>
          <a:srcRect/>
          <a:stretch>
            <a:fillRect/>
          </a:stretch>
        </p:blipFill>
        <p:spPr bwMode="auto">
          <a:xfrm>
            <a:off x="152400" y="588963"/>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テキスト ボックス 5">
            <a:extLst>
              <a:ext uri="{FF2B5EF4-FFF2-40B4-BE49-F238E27FC236}">
                <a16:creationId xmlns="" xmlns:a16="http://schemas.microsoft.com/office/drawing/2014/main" id="{01911474-9676-403A-BC7B-9600070CCECC}"/>
              </a:ext>
            </a:extLst>
          </p:cNvPr>
          <p:cNvSpPr txBox="1">
            <a:spLocks noChangeArrowheads="1"/>
          </p:cNvSpPr>
          <p:nvPr/>
        </p:nvSpPr>
        <p:spPr bwMode="auto">
          <a:xfrm rot="10800000" flipV="1">
            <a:off x="369889" y="2686779"/>
            <a:ext cx="1295401"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㈱リゾートライフ</a:t>
            </a:r>
            <a:endParaRPr lang="ja-JP" altLang="en-US" sz="1000" dirty="0">
              <a:latin typeface="ＭＳ Ｐゴシック" charset="0"/>
            </a:endParaRPr>
          </a:p>
        </p:txBody>
      </p:sp>
      <p:sp>
        <p:nvSpPr>
          <p:cNvPr id="17" name="テキスト ボックス 5">
            <a:extLst>
              <a:ext uri="{FF2B5EF4-FFF2-40B4-BE49-F238E27FC236}">
                <a16:creationId xmlns="" xmlns:a16="http://schemas.microsoft.com/office/drawing/2014/main" id="{EF28EFB6-4444-47CA-B8F7-8F44E4004884}"/>
              </a:ext>
            </a:extLst>
          </p:cNvPr>
          <p:cNvSpPr txBox="1">
            <a:spLocks noChangeArrowheads="1"/>
          </p:cNvSpPr>
          <p:nvPr/>
        </p:nvSpPr>
        <p:spPr bwMode="auto">
          <a:xfrm rot="10800000" flipV="1">
            <a:off x="1084263" y="4369400"/>
            <a:ext cx="1401762"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積水ハウス㈱</a:t>
            </a:r>
            <a:endParaRPr lang="ja-JP" altLang="en-US" sz="1000" dirty="0">
              <a:latin typeface="ＭＳ Ｐゴシック" charset="0"/>
            </a:endParaRPr>
          </a:p>
        </p:txBody>
      </p:sp>
      <p:sp>
        <p:nvSpPr>
          <p:cNvPr id="23" name="テキスト ボックス 6">
            <a:extLst>
              <a:ext uri="{FF2B5EF4-FFF2-40B4-BE49-F238E27FC236}">
                <a16:creationId xmlns="" xmlns:a16="http://schemas.microsoft.com/office/drawing/2014/main" id="{27FDF3EF-369B-4962-B092-67C5D769FFBD}"/>
              </a:ext>
            </a:extLst>
          </p:cNvPr>
          <p:cNvSpPr txBox="1">
            <a:spLocks noChangeArrowheads="1"/>
          </p:cNvSpPr>
          <p:nvPr/>
        </p:nvSpPr>
        <p:spPr bwMode="auto">
          <a:xfrm>
            <a:off x="369888" y="646775"/>
            <a:ext cx="9516390" cy="307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r>
              <a:rPr lang="ja-JP" altLang="en-US" sz="1400" dirty="0" smtClean="0"/>
              <a:t>企業の</a:t>
            </a:r>
            <a:r>
              <a:rPr lang="en-US" sz="1400" dirty="0" smtClean="0"/>
              <a:t>CM</a:t>
            </a:r>
            <a:r>
              <a:rPr lang="ja-JP" altLang="en-US" sz="1400" dirty="0" smtClean="0"/>
              <a:t>や</a:t>
            </a:r>
            <a:r>
              <a:rPr lang="en-US" sz="1400" dirty="0" smtClean="0"/>
              <a:t>CSR</a:t>
            </a:r>
            <a:r>
              <a:rPr lang="ja-JP" altLang="en-US" sz="1400" dirty="0" smtClean="0"/>
              <a:t>活動を配信</a:t>
            </a:r>
            <a:endParaRPr lang="ja-JP" altLang="en-US" sz="1400" dirty="0">
              <a:latin typeface="+mn-ea"/>
              <a:ea typeface="+mn-ea"/>
            </a:endParaRPr>
          </a:p>
        </p:txBody>
      </p:sp>
      <p:sp>
        <p:nvSpPr>
          <p:cNvPr id="27" name="テキスト ボックス 5"/>
          <p:cNvSpPr txBox="1">
            <a:spLocks noChangeArrowheads="1"/>
          </p:cNvSpPr>
          <p:nvPr/>
        </p:nvSpPr>
        <p:spPr bwMode="auto">
          <a:xfrm rot="10800000" flipV="1">
            <a:off x="3838575" y="5754846"/>
            <a:ext cx="1963738"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カンサイ建装工業㈱</a:t>
            </a:r>
            <a:endParaRPr lang="ja-JP" altLang="en-US" sz="1000" dirty="0">
              <a:latin typeface="ＭＳ Ｐゴシック" charset="0"/>
            </a:endParaRPr>
          </a:p>
        </p:txBody>
      </p:sp>
      <p:sp>
        <p:nvSpPr>
          <p:cNvPr id="29" name="テキスト ボックス 5"/>
          <p:cNvSpPr txBox="1">
            <a:spLocks noChangeArrowheads="1"/>
          </p:cNvSpPr>
          <p:nvPr/>
        </p:nvSpPr>
        <p:spPr bwMode="auto">
          <a:xfrm rot="10800000" flipV="1">
            <a:off x="369889" y="1077622"/>
            <a:ext cx="2116136"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サラヤ㈱</a:t>
            </a:r>
            <a:endParaRPr lang="ja-JP" altLang="en-US" sz="1000" dirty="0">
              <a:latin typeface="ＭＳ Ｐゴシック" charset="0"/>
            </a:endParaRPr>
          </a:p>
        </p:txBody>
      </p:sp>
      <p:sp>
        <p:nvSpPr>
          <p:cNvPr id="30" name="テキスト ボックス 5"/>
          <p:cNvSpPr txBox="1">
            <a:spLocks noChangeArrowheads="1"/>
          </p:cNvSpPr>
          <p:nvPr/>
        </p:nvSpPr>
        <p:spPr bwMode="auto">
          <a:xfrm rot="10800000" flipV="1">
            <a:off x="522287" y="5754847"/>
            <a:ext cx="1963738"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㈱ベネシード</a:t>
            </a:r>
            <a:endParaRPr lang="ja-JP" altLang="en-US" sz="1000" dirty="0">
              <a:latin typeface="ＭＳ Ｐゴシック" charset="0"/>
            </a:endParaRPr>
          </a:p>
        </p:txBody>
      </p:sp>
      <p:pic>
        <p:nvPicPr>
          <p:cNvPr id="5122" name="Picture 2" descr="C:\Users\ワンフェス事務局\Pictures\PettyCamera2\2021y02m18d_165251925 (2).jpg"/>
          <p:cNvPicPr>
            <a:picLocks noChangeAspect="1" noChangeArrowheads="1"/>
          </p:cNvPicPr>
          <p:nvPr/>
        </p:nvPicPr>
        <p:blipFill>
          <a:blip r:embed="rId3"/>
          <a:srcRect/>
          <a:stretch>
            <a:fillRect/>
          </a:stretch>
        </p:blipFill>
        <p:spPr bwMode="auto">
          <a:xfrm>
            <a:off x="367339" y="1385363"/>
            <a:ext cx="1966289" cy="1096646"/>
          </a:xfrm>
          <a:prstGeom prst="rect">
            <a:avLst/>
          </a:prstGeom>
          <a:noFill/>
        </p:spPr>
      </p:pic>
      <p:pic>
        <p:nvPicPr>
          <p:cNvPr id="5123" name="Picture 3" descr="C:\Users\ワンフェス事務局\Pictures\PettyCamera2\2021y02m18d_165400532 (2).jpg"/>
          <p:cNvPicPr>
            <a:picLocks noChangeAspect="1" noChangeArrowheads="1"/>
          </p:cNvPicPr>
          <p:nvPr/>
        </p:nvPicPr>
        <p:blipFill>
          <a:blip r:embed="rId4"/>
          <a:srcRect/>
          <a:stretch>
            <a:fillRect/>
          </a:stretch>
        </p:blipFill>
        <p:spPr bwMode="auto">
          <a:xfrm>
            <a:off x="2486025" y="1385363"/>
            <a:ext cx="1877914" cy="1096646"/>
          </a:xfrm>
          <a:prstGeom prst="rect">
            <a:avLst/>
          </a:prstGeom>
          <a:noFill/>
        </p:spPr>
      </p:pic>
      <p:pic>
        <p:nvPicPr>
          <p:cNvPr id="5124" name="Picture 4" descr="C:\Users\ワンフェス事務局\Pictures\PettyCamera2\2021y02m18d_165428660 (2).jpg"/>
          <p:cNvPicPr>
            <a:picLocks noChangeAspect="1" noChangeArrowheads="1"/>
          </p:cNvPicPr>
          <p:nvPr/>
        </p:nvPicPr>
        <p:blipFill>
          <a:blip r:embed="rId5"/>
          <a:srcRect/>
          <a:stretch>
            <a:fillRect/>
          </a:stretch>
        </p:blipFill>
        <p:spPr bwMode="auto">
          <a:xfrm>
            <a:off x="4505325" y="1385363"/>
            <a:ext cx="1990725" cy="1107381"/>
          </a:xfrm>
          <a:prstGeom prst="rect">
            <a:avLst/>
          </a:prstGeom>
          <a:noFill/>
        </p:spPr>
      </p:pic>
      <p:pic>
        <p:nvPicPr>
          <p:cNvPr id="5125" name="Picture 5" descr="C:\Users\ワンフェス事務局\Pictures\PettyCamera2\2021y02m18d_165522300 (2).jpg"/>
          <p:cNvPicPr>
            <a:picLocks noChangeAspect="1" noChangeArrowheads="1"/>
          </p:cNvPicPr>
          <p:nvPr/>
        </p:nvPicPr>
        <p:blipFill>
          <a:blip r:embed="rId6"/>
          <a:srcRect/>
          <a:stretch>
            <a:fillRect/>
          </a:stretch>
        </p:blipFill>
        <p:spPr bwMode="auto">
          <a:xfrm>
            <a:off x="6634163" y="1385364"/>
            <a:ext cx="2016413" cy="1096646"/>
          </a:xfrm>
          <a:prstGeom prst="rect">
            <a:avLst/>
          </a:prstGeom>
          <a:noFill/>
        </p:spPr>
      </p:pic>
      <p:pic>
        <p:nvPicPr>
          <p:cNvPr id="5126" name="Picture 6" descr="C:\Users\ワンフェス事務局\Pictures\PettyCamera2\2021y02m18d_165629272 (2).jpg"/>
          <p:cNvPicPr>
            <a:picLocks noChangeAspect="1" noChangeArrowheads="1"/>
          </p:cNvPicPr>
          <p:nvPr/>
        </p:nvPicPr>
        <p:blipFill>
          <a:blip r:embed="rId7"/>
          <a:srcRect/>
          <a:stretch>
            <a:fillRect/>
          </a:stretch>
        </p:blipFill>
        <p:spPr bwMode="auto">
          <a:xfrm>
            <a:off x="1291591" y="6001038"/>
            <a:ext cx="2149159" cy="1185863"/>
          </a:xfrm>
          <a:prstGeom prst="rect">
            <a:avLst/>
          </a:prstGeom>
          <a:noFill/>
        </p:spPr>
      </p:pic>
      <p:pic>
        <p:nvPicPr>
          <p:cNvPr id="5127" name="Picture 7" descr="C:\Users\ワンフェス事務局\Pictures\PettyCamera2\2021y02m18d_165708784 (2).jpg"/>
          <p:cNvPicPr>
            <a:picLocks noChangeAspect="1" noChangeArrowheads="1"/>
          </p:cNvPicPr>
          <p:nvPr/>
        </p:nvPicPr>
        <p:blipFill>
          <a:blip r:embed="rId8"/>
          <a:srcRect/>
          <a:stretch>
            <a:fillRect/>
          </a:stretch>
        </p:blipFill>
        <p:spPr bwMode="auto">
          <a:xfrm>
            <a:off x="2152653" y="4369400"/>
            <a:ext cx="2085972" cy="1171249"/>
          </a:xfrm>
          <a:prstGeom prst="rect">
            <a:avLst/>
          </a:prstGeom>
          <a:noFill/>
        </p:spPr>
      </p:pic>
      <p:pic>
        <p:nvPicPr>
          <p:cNvPr id="5128" name="Picture 8" descr="C:\Users\ワンフェス事務局\Pictures\PettyCamera2\2021y02m18d_165847184 (2).jpg"/>
          <p:cNvPicPr>
            <a:picLocks noChangeAspect="1" noChangeArrowheads="1"/>
          </p:cNvPicPr>
          <p:nvPr/>
        </p:nvPicPr>
        <p:blipFill>
          <a:blip r:embed="rId9"/>
          <a:srcRect/>
          <a:stretch>
            <a:fillRect/>
          </a:stretch>
        </p:blipFill>
        <p:spPr bwMode="auto">
          <a:xfrm>
            <a:off x="2684149" y="2932972"/>
            <a:ext cx="2008145" cy="1129985"/>
          </a:xfrm>
          <a:prstGeom prst="rect">
            <a:avLst/>
          </a:prstGeom>
          <a:noFill/>
        </p:spPr>
      </p:pic>
      <p:pic>
        <p:nvPicPr>
          <p:cNvPr id="5129" name="Picture 9" descr="C:\Users\ワンフェス事務局\Pictures\PettyCamera2\2021y02m18d_170003292 (2).jpg"/>
          <p:cNvPicPr>
            <a:picLocks noChangeAspect="1" noChangeArrowheads="1"/>
          </p:cNvPicPr>
          <p:nvPr/>
        </p:nvPicPr>
        <p:blipFill>
          <a:blip r:embed="rId10"/>
          <a:srcRect/>
          <a:stretch>
            <a:fillRect/>
          </a:stretch>
        </p:blipFill>
        <p:spPr bwMode="auto">
          <a:xfrm>
            <a:off x="369889" y="2932972"/>
            <a:ext cx="2192134" cy="1195387"/>
          </a:xfrm>
          <a:prstGeom prst="rect">
            <a:avLst/>
          </a:prstGeom>
          <a:noFill/>
        </p:spPr>
      </p:pic>
      <p:pic>
        <p:nvPicPr>
          <p:cNvPr id="5130" name="Picture 10" descr="C:\Users\ワンフェス事務局\Pictures\PettyCamera2\2021y02m18d_170035100 (2).jpg"/>
          <p:cNvPicPr>
            <a:picLocks noChangeAspect="1" noChangeArrowheads="1"/>
          </p:cNvPicPr>
          <p:nvPr/>
        </p:nvPicPr>
        <p:blipFill>
          <a:blip r:embed="rId11"/>
          <a:srcRect/>
          <a:stretch>
            <a:fillRect/>
          </a:stretch>
        </p:blipFill>
        <p:spPr bwMode="auto">
          <a:xfrm>
            <a:off x="4363938" y="4369400"/>
            <a:ext cx="2030311" cy="1161115"/>
          </a:xfrm>
          <a:prstGeom prst="rect">
            <a:avLst/>
          </a:prstGeom>
          <a:noFill/>
        </p:spPr>
      </p:pic>
      <p:pic>
        <p:nvPicPr>
          <p:cNvPr id="5131" name="Picture 11" descr="C:\Users\ワンフェス事務局\Pictures\PettyCamera2\2021y02m18d_170123996 (2).jpg"/>
          <p:cNvPicPr>
            <a:picLocks noChangeAspect="1" noChangeArrowheads="1"/>
          </p:cNvPicPr>
          <p:nvPr/>
        </p:nvPicPr>
        <p:blipFill>
          <a:blip r:embed="rId12"/>
          <a:srcRect/>
          <a:stretch>
            <a:fillRect/>
          </a:stretch>
        </p:blipFill>
        <p:spPr bwMode="auto">
          <a:xfrm>
            <a:off x="8275476" y="6001040"/>
            <a:ext cx="2079679" cy="1188388"/>
          </a:xfrm>
          <a:prstGeom prst="rect">
            <a:avLst/>
          </a:prstGeom>
          <a:noFill/>
        </p:spPr>
      </p:pic>
      <p:pic>
        <p:nvPicPr>
          <p:cNvPr id="5132" name="Picture 12" descr="C:\Users\ワンフェス事務局\Pictures\PettyCamera2\2021y02m18d_170150996 (2).jpg"/>
          <p:cNvPicPr>
            <a:picLocks noChangeAspect="1" noChangeArrowheads="1"/>
          </p:cNvPicPr>
          <p:nvPr/>
        </p:nvPicPr>
        <p:blipFill>
          <a:blip r:embed="rId13"/>
          <a:srcRect/>
          <a:stretch>
            <a:fillRect/>
          </a:stretch>
        </p:blipFill>
        <p:spPr bwMode="auto">
          <a:xfrm>
            <a:off x="8650576" y="2932972"/>
            <a:ext cx="1904602" cy="1129985"/>
          </a:xfrm>
          <a:prstGeom prst="rect">
            <a:avLst/>
          </a:prstGeom>
          <a:noFill/>
        </p:spPr>
      </p:pic>
      <p:pic>
        <p:nvPicPr>
          <p:cNvPr id="5133" name="Picture 13" descr="C:\Users\ワンフェス事務局\Pictures\PettyCamera2\2021y02m18d_170812667 (2).jpg"/>
          <p:cNvPicPr>
            <a:picLocks noChangeAspect="1" noChangeArrowheads="1"/>
          </p:cNvPicPr>
          <p:nvPr/>
        </p:nvPicPr>
        <p:blipFill>
          <a:blip r:embed="rId14"/>
          <a:srcRect/>
          <a:stretch>
            <a:fillRect/>
          </a:stretch>
        </p:blipFill>
        <p:spPr bwMode="auto">
          <a:xfrm>
            <a:off x="4983064" y="6001040"/>
            <a:ext cx="2124075" cy="1188389"/>
          </a:xfrm>
          <a:prstGeom prst="rect">
            <a:avLst/>
          </a:prstGeom>
          <a:noFill/>
        </p:spPr>
      </p:pic>
      <p:pic>
        <p:nvPicPr>
          <p:cNvPr id="5134" name="Picture 14" descr="C:\Users\ワンフェス事務局\Pictures\PettyCamera2\2021y02m18d_170854877 (2).jpg"/>
          <p:cNvPicPr>
            <a:picLocks noChangeAspect="1" noChangeArrowheads="1"/>
          </p:cNvPicPr>
          <p:nvPr/>
        </p:nvPicPr>
        <p:blipFill>
          <a:blip r:embed="rId15"/>
          <a:srcRect/>
          <a:stretch>
            <a:fillRect/>
          </a:stretch>
        </p:blipFill>
        <p:spPr bwMode="auto">
          <a:xfrm>
            <a:off x="4692294" y="2932972"/>
            <a:ext cx="2017712" cy="1158557"/>
          </a:xfrm>
          <a:prstGeom prst="rect">
            <a:avLst/>
          </a:prstGeom>
          <a:noFill/>
        </p:spPr>
      </p:pic>
      <p:pic>
        <p:nvPicPr>
          <p:cNvPr id="5135" name="Picture 15" descr="C:\Users\ワンフェス事務局\Pictures\PettyCamera2\2021y02m18d_170924236 (2).jpg"/>
          <p:cNvPicPr>
            <a:picLocks noChangeAspect="1" noChangeArrowheads="1"/>
          </p:cNvPicPr>
          <p:nvPr/>
        </p:nvPicPr>
        <p:blipFill>
          <a:blip r:embed="rId16"/>
          <a:srcRect/>
          <a:stretch>
            <a:fillRect/>
          </a:stretch>
        </p:blipFill>
        <p:spPr bwMode="auto">
          <a:xfrm>
            <a:off x="6634163" y="2932972"/>
            <a:ext cx="2021563" cy="1129985"/>
          </a:xfrm>
          <a:prstGeom prst="rect">
            <a:avLst/>
          </a:prstGeom>
          <a:noFill/>
        </p:spPr>
      </p:pic>
    </p:spTree>
    <p:extLst>
      <p:ext uri="{BB962C8B-B14F-4D97-AF65-F5344CB8AC3E}">
        <p14:creationId xmlns="" xmlns:p14="http://schemas.microsoft.com/office/powerpoint/2010/main" val="3666586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4990" y="87315"/>
            <a:ext cx="9618662" cy="501650"/>
          </a:xfrm>
        </p:spPr>
        <p:txBody>
          <a:bodyPr rtlCol="0">
            <a:normAutofit/>
          </a:bodyPr>
          <a:lstStyle/>
          <a:p>
            <a:pPr defTabSz="497605" eaLnBrk="1" fontAlgn="auto" hangingPunct="1">
              <a:spcAft>
                <a:spcPts val="0"/>
              </a:spcAft>
              <a:defRPr/>
            </a:pPr>
            <a:r>
              <a:rPr lang="ja-JP" altLang="en-US" sz="1600" dirty="0" smtClean="0">
                <a:latin typeface="+mn-ea"/>
                <a:ea typeface="+mn-ea"/>
                <a:cs typeface="+mj-cs"/>
              </a:rPr>
              <a:t>クラウドファンディング</a:t>
            </a:r>
            <a:r>
              <a:rPr lang="en-US" altLang="en-US" sz="1600" dirty="0" smtClean="0">
                <a:latin typeface="+mn-ea"/>
                <a:ea typeface="+mn-ea"/>
                <a:cs typeface="+mj-cs"/>
              </a:rPr>
              <a:t>の</a:t>
            </a:r>
            <a:r>
              <a:rPr lang="ja-JP" altLang="en-US" sz="1600" dirty="0" smtClean="0">
                <a:latin typeface="+mn-ea"/>
                <a:ea typeface="+mn-ea"/>
                <a:cs typeface="+mj-cs"/>
              </a:rPr>
              <a:t>取組</a:t>
            </a:r>
            <a:endParaRPr lang="ja-JP" altLang="en-US" sz="1600" dirty="0">
              <a:latin typeface="+mn-ea"/>
              <a:ea typeface="+mn-ea"/>
              <a:cs typeface="+mj-cs"/>
            </a:endParaRPr>
          </a:p>
        </p:txBody>
      </p:sp>
      <p:sp>
        <p:nvSpPr>
          <p:cNvPr id="52233" name="スライド番号プレースホルダー 5"/>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2B95B4DE-E523-0848-AB54-DFFC709E3EEA}" type="slidenum">
              <a:rPr lang="ja-JP" altLang="en-US" sz="1100">
                <a:solidFill>
                  <a:srgbClr val="898989"/>
                </a:solidFill>
                <a:latin typeface="Calibri" charset="0"/>
              </a:rPr>
              <a:pPr/>
              <a:t>27</a:t>
            </a:fld>
            <a:endParaRPr lang="en-US" altLang="ja-JP" sz="1100">
              <a:solidFill>
                <a:srgbClr val="898989"/>
              </a:solidFill>
              <a:latin typeface="Calibri" charset="0"/>
            </a:endParaRPr>
          </a:p>
        </p:txBody>
      </p:sp>
      <p:sp>
        <p:nvSpPr>
          <p:cNvPr id="20" name="テキスト ボックス 6">
            <a:extLst>
              <a:ext uri="{FF2B5EF4-FFF2-40B4-BE49-F238E27FC236}">
                <a16:creationId xmlns="" xmlns:a16="http://schemas.microsoft.com/office/drawing/2014/main" id="{27FDF3EF-369B-4962-B092-67C5D769FFBD}"/>
              </a:ext>
            </a:extLst>
          </p:cNvPr>
          <p:cNvSpPr txBox="1">
            <a:spLocks noChangeArrowheads="1"/>
          </p:cNvSpPr>
          <p:nvPr/>
        </p:nvSpPr>
        <p:spPr bwMode="auto">
          <a:xfrm>
            <a:off x="534990" y="733426"/>
            <a:ext cx="9516390" cy="1569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200" dirty="0" smtClean="0"/>
              <a:t>初めての</a:t>
            </a:r>
            <a:r>
              <a:rPr lang="en-US" altLang="ja-JP" sz="1200" dirty="0" smtClean="0"/>
              <a:t>web</a:t>
            </a:r>
            <a:r>
              <a:rPr lang="ja-JP" altLang="en-US" sz="1200" dirty="0" smtClean="0"/>
              <a:t>開催に伴い、クラウドファンディングに挑戦し、成立いたしました。</a:t>
            </a:r>
          </a:p>
          <a:p>
            <a:r>
              <a:rPr lang="ja-JP" altLang="en-US" sz="1200" dirty="0" smtClean="0"/>
              <a:t>タイトル：「初の試み！ワン・ワールド・フェスティバルのオンライン開催にむけて」</a:t>
            </a:r>
          </a:p>
          <a:p>
            <a:r>
              <a:rPr lang="en-US" sz="1200" dirty="0" smtClean="0"/>
              <a:t>URL</a:t>
            </a:r>
            <a:r>
              <a:rPr lang="ja-JP" altLang="en-US" sz="1200" dirty="0" smtClean="0"/>
              <a:t>：</a:t>
            </a:r>
            <a:r>
              <a:rPr lang="en-US" sz="1200" u="sng" dirty="0" smtClean="0">
                <a:hlinkClick r:id="rId3"/>
              </a:rPr>
              <a:t>https://readyfor.jp/projects/knainterpeople50709</a:t>
            </a:r>
            <a:endParaRPr lang="en-US" sz="1200" u="sng" dirty="0" smtClean="0"/>
          </a:p>
          <a:p>
            <a:endParaRPr lang="en-US" altLang="ja-JP" sz="1200" dirty="0" smtClean="0"/>
          </a:p>
          <a:p>
            <a:r>
              <a:rPr lang="ja-JP" altLang="en-US" sz="1200" dirty="0" smtClean="0"/>
              <a:t>募集期間：</a:t>
            </a:r>
            <a:r>
              <a:rPr lang="en-US" altLang="ja-JP" sz="1200" dirty="0" smtClean="0"/>
              <a:t>2020</a:t>
            </a:r>
            <a:r>
              <a:rPr lang="ja-JP" altLang="en-US" sz="1200" dirty="0" smtClean="0"/>
              <a:t>年</a:t>
            </a:r>
            <a:r>
              <a:rPr lang="en-US" altLang="ja-JP" sz="1200" dirty="0" smtClean="0"/>
              <a:t>12</a:t>
            </a:r>
            <a:r>
              <a:rPr lang="ja-JP" altLang="en-US" sz="1200" dirty="0" smtClean="0"/>
              <a:t>月</a:t>
            </a:r>
            <a:r>
              <a:rPr lang="en-US" altLang="ja-JP" sz="1200" dirty="0" smtClean="0"/>
              <a:t>10</a:t>
            </a:r>
            <a:r>
              <a:rPr lang="ja-JP" altLang="en-US" sz="1200" dirty="0" smtClean="0"/>
              <a:t>日（木）</a:t>
            </a:r>
            <a:r>
              <a:rPr lang="en-US" altLang="ja-JP" sz="1200" dirty="0" smtClean="0"/>
              <a:t>10</a:t>
            </a:r>
            <a:r>
              <a:rPr lang="ja-JP" altLang="en-US" sz="1200" dirty="0" smtClean="0"/>
              <a:t>時～</a:t>
            </a:r>
            <a:r>
              <a:rPr lang="en-US" altLang="ja-JP" sz="1200" dirty="0" smtClean="0"/>
              <a:t>2021</a:t>
            </a:r>
            <a:r>
              <a:rPr lang="ja-JP" altLang="en-US" sz="1200" dirty="0" smtClean="0"/>
              <a:t>年</a:t>
            </a:r>
            <a:r>
              <a:rPr lang="en-US" altLang="ja-JP" sz="1200" dirty="0" smtClean="0"/>
              <a:t>1</a:t>
            </a:r>
            <a:r>
              <a:rPr lang="ja-JP" altLang="en-US" sz="1200" dirty="0" smtClean="0"/>
              <a:t>月</a:t>
            </a:r>
            <a:r>
              <a:rPr lang="en-US" altLang="ja-JP" sz="1200" dirty="0" smtClean="0"/>
              <a:t>21</a:t>
            </a:r>
            <a:r>
              <a:rPr lang="ja-JP" altLang="en-US" sz="1200" dirty="0" smtClean="0"/>
              <a:t>日（木）</a:t>
            </a:r>
            <a:r>
              <a:rPr lang="en-US" altLang="ja-JP" sz="1200" dirty="0" smtClean="0"/>
              <a:t>23</a:t>
            </a:r>
            <a:r>
              <a:rPr lang="ja-JP" altLang="en-US" sz="1200" dirty="0" smtClean="0"/>
              <a:t>時</a:t>
            </a:r>
            <a:endParaRPr lang="en-US" altLang="ja-JP" sz="1200" dirty="0" smtClean="0"/>
          </a:p>
          <a:p>
            <a:r>
              <a:rPr lang="ja-JP" altLang="en-US" sz="1200" dirty="0" smtClean="0"/>
              <a:t>支援総額</a:t>
            </a:r>
            <a:r>
              <a:rPr lang="en-US" altLang="ja-JP" sz="1200" dirty="0" smtClean="0"/>
              <a:t>1,276,000</a:t>
            </a:r>
            <a:r>
              <a:rPr lang="ja-JP" altLang="en-US" sz="1200" dirty="0" smtClean="0"/>
              <a:t>円</a:t>
            </a:r>
            <a:endParaRPr lang="en-US" altLang="ja-JP" sz="1200" dirty="0" smtClean="0"/>
          </a:p>
          <a:p>
            <a:r>
              <a:rPr lang="ja-JP" altLang="en-US" sz="1200" dirty="0" smtClean="0"/>
              <a:t>支援人：</a:t>
            </a:r>
            <a:r>
              <a:rPr lang="en-US" altLang="ja-JP" sz="1200" dirty="0" smtClean="0"/>
              <a:t>97</a:t>
            </a:r>
            <a:r>
              <a:rPr lang="ja-JP" altLang="en-US" sz="1200" dirty="0" smtClean="0"/>
              <a:t>人</a:t>
            </a:r>
          </a:p>
          <a:p>
            <a:pPr eaLnBrk="1" hangingPunct="1"/>
            <a:endParaRPr lang="ja-JP" altLang="en-US" sz="1200" dirty="0">
              <a:latin typeface="+mn-ea"/>
              <a:ea typeface="+mn-ea"/>
            </a:endParaRPr>
          </a:p>
        </p:txBody>
      </p:sp>
      <p:pic>
        <p:nvPicPr>
          <p:cNvPr id="6146" name="Picture 2" descr="C:\Users\ワンフェス事務局\Pictures\PettyCamera2\2021y02m18d_175340169 (2).jpg"/>
          <p:cNvPicPr>
            <a:picLocks noChangeAspect="1" noChangeArrowheads="1"/>
          </p:cNvPicPr>
          <p:nvPr/>
        </p:nvPicPr>
        <p:blipFill>
          <a:blip r:embed="rId4"/>
          <a:srcRect/>
          <a:stretch>
            <a:fillRect/>
          </a:stretch>
        </p:blipFill>
        <p:spPr bwMode="auto">
          <a:xfrm>
            <a:off x="8048625" y="1741505"/>
            <a:ext cx="1907262" cy="2753055"/>
          </a:xfrm>
          <a:prstGeom prst="rect">
            <a:avLst/>
          </a:prstGeom>
          <a:noFill/>
        </p:spPr>
      </p:pic>
      <p:pic>
        <p:nvPicPr>
          <p:cNvPr id="6147" name="Picture 3" descr="C:\Users\ワンフェス事務局\Pictures\PettyCamera2\2021y02m18d_175607819 (2).jpg"/>
          <p:cNvPicPr>
            <a:picLocks noChangeAspect="1" noChangeArrowheads="1"/>
          </p:cNvPicPr>
          <p:nvPr/>
        </p:nvPicPr>
        <p:blipFill>
          <a:blip r:embed="rId5"/>
          <a:srcRect/>
          <a:stretch>
            <a:fillRect/>
          </a:stretch>
        </p:blipFill>
        <p:spPr bwMode="auto">
          <a:xfrm>
            <a:off x="3390899" y="1741505"/>
            <a:ext cx="2017209" cy="3065057"/>
          </a:xfrm>
          <a:prstGeom prst="rect">
            <a:avLst/>
          </a:prstGeom>
          <a:noFill/>
          <a:ln>
            <a:solidFill>
              <a:srgbClr val="0070C0"/>
            </a:solidFill>
          </a:ln>
        </p:spPr>
      </p:pic>
      <p:pic>
        <p:nvPicPr>
          <p:cNvPr id="6148" name="Picture 4" descr="C:\Users\ワンフェス事務局\Pictures\PettyCamera2\2021y02m18d_175706995 (2).jpg"/>
          <p:cNvPicPr>
            <a:picLocks noChangeAspect="1" noChangeArrowheads="1"/>
          </p:cNvPicPr>
          <p:nvPr/>
        </p:nvPicPr>
        <p:blipFill>
          <a:blip r:embed="rId6"/>
          <a:srcRect/>
          <a:stretch>
            <a:fillRect/>
          </a:stretch>
        </p:blipFill>
        <p:spPr bwMode="auto">
          <a:xfrm>
            <a:off x="5617488" y="1741505"/>
            <a:ext cx="2022255" cy="3065057"/>
          </a:xfrm>
          <a:prstGeom prst="rect">
            <a:avLst/>
          </a:prstGeom>
          <a:noFill/>
          <a:ln>
            <a:solidFill>
              <a:srgbClr val="0070C0"/>
            </a:solidFill>
          </a:ln>
        </p:spPr>
      </p:pic>
      <p:sp>
        <p:nvSpPr>
          <p:cNvPr id="22" name="テキスト ボックス 5"/>
          <p:cNvSpPr txBox="1">
            <a:spLocks noChangeArrowheads="1"/>
          </p:cNvSpPr>
          <p:nvPr/>
        </p:nvSpPr>
        <p:spPr bwMode="auto">
          <a:xfrm rot="10800000" flipV="1">
            <a:off x="362626" y="4644637"/>
            <a:ext cx="9953642" cy="40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返礼用商品提供</a:t>
            </a:r>
            <a:endParaRPr lang="en-US" altLang="ja-JP" sz="1000" dirty="0" smtClean="0">
              <a:solidFill>
                <a:srgbClr val="3F2482"/>
              </a:solidFill>
              <a:latin typeface="ＭＳ Ｐゴシック" charset="0"/>
            </a:endParaRPr>
          </a:p>
          <a:p>
            <a:r>
              <a:rPr lang="ja-JP" altLang="en-US" sz="1000" dirty="0" smtClean="0">
                <a:solidFill>
                  <a:srgbClr val="3F2482"/>
                </a:solidFill>
                <a:latin typeface="ＭＳ Ｐゴシック" charset="0"/>
              </a:rPr>
              <a:t>　　　　㈱ベネシード　　　　　　　　　　　　　　　　　　　　　　　　　　　　　　　　　　　　　　　　　　　　　　　　　　　サラヤ㈱　　　　　　　　　　　　　　　　　　　　　　　㈱大塚商会</a:t>
            </a:r>
            <a:endParaRPr lang="ja-JP" altLang="en-US" sz="1000" dirty="0">
              <a:latin typeface="ＭＳ Ｐゴシック" charset="0"/>
            </a:endParaRPr>
          </a:p>
        </p:txBody>
      </p:sp>
      <p:pic>
        <p:nvPicPr>
          <p:cNvPr id="6149" name="Picture 5" descr="C:\Users\ワンフェス事務局\Pictures\PettyCamera2\2021y02m18d_181131060 (2).jpg"/>
          <p:cNvPicPr>
            <a:picLocks noChangeAspect="1" noChangeArrowheads="1"/>
          </p:cNvPicPr>
          <p:nvPr/>
        </p:nvPicPr>
        <p:blipFill>
          <a:blip r:embed="rId7"/>
          <a:srcRect/>
          <a:stretch>
            <a:fillRect/>
          </a:stretch>
        </p:blipFill>
        <p:spPr bwMode="auto">
          <a:xfrm>
            <a:off x="725490" y="5221195"/>
            <a:ext cx="1194193" cy="2000250"/>
          </a:xfrm>
          <a:prstGeom prst="rect">
            <a:avLst/>
          </a:prstGeom>
          <a:noFill/>
          <a:ln>
            <a:solidFill>
              <a:srgbClr val="0070C0"/>
            </a:solidFill>
          </a:ln>
        </p:spPr>
      </p:pic>
      <p:pic>
        <p:nvPicPr>
          <p:cNvPr id="6150" name="Picture 6" descr="C:\Users\ワンフェス事務局\Pictures\PettyCamera2\2021y02m18d_181148423 (2).jpg"/>
          <p:cNvPicPr>
            <a:picLocks noChangeAspect="1" noChangeArrowheads="1"/>
          </p:cNvPicPr>
          <p:nvPr/>
        </p:nvPicPr>
        <p:blipFill>
          <a:blip r:embed="rId8"/>
          <a:srcRect/>
          <a:stretch>
            <a:fillRect/>
          </a:stretch>
        </p:blipFill>
        <p:spPr bwMode="auto">
          <a:xfrm>
            <a:off x="2159016" y="5221195"/>
            <a:ext cx="1231883" cy="2000250"/>
          </a:xfrm>
          <a:prstGeom prst="rect">
            <a:avLst/>
          </a:prstGeom>
          <a:noFill/>
          <a:ln>
            <a:solidFill>
              <a:srgbClr val="0070C0"/>
            </a:solidFill>
          </a:ln>
        </p:spPr>
      </p:pic>
      <p:pic>
        <p:nvPicPr>
          <p:cNvPr id="6151" name="Picture 7" descr="C:\Users\ワンフェス事務局\Pictures\PettyCamera2\2021y02m18d_181152312 (2).jpg"/>
          <p:cNvPicPr>
            <a:picLocks noChangeAspect="1" noChangeArrowheads="1"/>
          </p:cNvPicPr>
          <p:nvPr/>
        </p:nvPicPr>
        <p:blipFill>
          <a:blip r:embed="rId9"/>
          <a:srcRect/>
          <a:stretch>
            <a:fillRect/>
          </a:stretch>
        </p:blipFill>
        <p:spPr bwMode="auto">
          <a:xfrm>
            <a:off x="3569413" y="5221195"/>
            <a:ext cx="1203472" cy="2000250"/>
          </a:xfrm>
          <a:prstGeom prst="rect">
            <a:avLst/>
          </a:prstGeom>
          <a:noFill/>
          <a:ln>
            <a:solidFill>
              <a:srgbClr val="0070C0"/>
            </a:solidFill>
          </a:ln>
        </p:spPr>
      </p:pic>
      <p:pic>
        <p:nvPicPr>
          <p:cNvPr id="6152" name="Picture 8" descr="C:\Users\ワンフェス事務局\Pictures\PettyCamera2\2021y02m18d_181136664 (2).jpg"/>
          <p:cNvPicPr>
            <a:picLocks noChangeAspect="1" noChangeArrowheads="1"/>
          </p:cNvPicPr>
          <p:nvPr/>
        </p:nvPicPr>
        <p:blipFill>
          <a:blip r:embed="rId10"/>
          <a:srcRect/>
          <a:stretch>
            <a:fillRect/>
          </a:stretch>
        </p:blipFill>
        <p:spPr bwMode="auto">
          <a:xfrm>
            <a:off x="5867400" y="5221195"/>
            <a:ext cx="1274537" cy="2000250"/>
          </a:xfrm>
          <a:prstGeom prst="rect">
            <a:avLst/>
          </a:prstGeom>
          <a:noFill/>
          <a:ln>
            <a:solidFill>
              <a:srgbClr val="0070C0"/>
            </a:solidFill>
          </a:ln>
        </p:spPr>
      </p:pic>
      <p:pic>
        <p:nvPicPr>
          <p:cNvPr id="6153" name="Picture 9" descr="C:\Users\ワンフェス事務局\Pictures\PettyCamera2\2021y02m18d_181143854 (2).jpg"/>
          <p:cNvPicPr>
            <a:picLocks noChangeAspect="1" noChangeArrowheads="1"/>
          </p:cNvPicPr>
          <p:nvPr/>
        </p:nvPicPr>
        <p:blipFill>
          <a:blip r:embed="rId11"/>
          <a:srcRect/>
          <a:stretch>
            <a:fillRect/>
          </a:stretch>
        </p:blipFill>
        <p:spPr bwMode="auto">
          <a:xfrm>
            <a:off x="8048625" y="5221195"/>
            <a:ext cx="1362616" cy="2000250"/>
          </a:xfrm>
          <a:prstGeom prst="rect">
            <a:avLst/>
          </a:prstGeom>
          <a:noFill/>
          <a:ln>
            <a:solidFill>
              <a:srgbClr val="0070C0"/>
            </a:solidFill>
          </a:ln>
        </p:spPr>
      </p:pic>
      <p:pic>
        <p:nvPicPr>
          <p:cNvPr id="4098" name="Picture 2" descr="C:\Users\ワンフェス事務局\Pictures\PettyCamera2\2021y02m19d_173051878 (2).jpg"/>
          <p:cNvPicPr>
            <a:picLocks noChangeAspect="1" noChangeArrowheads="1"/>
          </p:cNvPicPr>
          <p:nvPr/>
        </p:nvPicPr>
        <p:blipFill>
          <a:blip r:embed="rId12"/>
          <a:srcRect/>
          <a:stretch>
            <a:fillRect/>
          </a:stretch>
        </p:blipFill>
        <p:spPr bwMode="auto">
          <a:xfrm>
            <a:off x="725490" y="2303058"/>
            <a:ext cx="2494031" cy="1906684"/>
          </a:xfrm>
          <a:prstGeom prst="rect">
            <a:avLst/>
          </a:prstGeom>
          <a:noFill/>
          <a:ln>
            <a:solidFill>
              <a:srgbClr val="0070C0"/>
            </a:solidFill>
          </a:ln>
        </p:spPr>
      </p:pic>
      <p:sp>
        <p:nvSpPr>
          <p:cNvPr id="15" name="テキスト ボックス 2">
            <a:extLst>
              <a:ext uri="{FF2B5EF4-FFF2-40B4-BE49-F238E27FC236}">
                <a16:creationId xmlns="" xmlns:a16="http://schemas.microsoft.com/office/drawing/2014/main" id="{3B822085-376C-4982-9C7A-CC75ED96C521}"/>
              </a:ext>
            </a:extLst>
          </p:cNvPr>
          <p:cNvSpPr txBox="1">
            <a:spLocks noChangeArrowheads="1"/>
          </p:cNvSpPr>
          <p:nvPr/>
        </p:nvSpPr>
        <p:spPr bwMode="auto">
          <a:xfrm>
            <a:off x="8047584" y="1362075"/>
            <a:ext cx="190830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000" dirty="0" smtClean="0">
                <a:solidFill>
                  <a:srgbClr val="000000"/>
                </a:solidFill>
                <a:latin typeface="ＭＳ Ｐゴシック" charset="0"/>
              </a:rPr>
              <a:t>募集ちらし</a:t>
            </a:r>
            <a:endParaRPr lang="en-US" altLang="ja-JP" sz="1000" dirty="0">
              <a:solidFill>
                <a:srgbClr val="000000"/>
              </a:solidFill>
              <a:latin typeface="ＭＳ Ｐゴシック" charset="0"/>
            </a:endParaRPr>
          </a:p>
        </p:txBody>
      </p:sp>
    </p:spTree>
    <p:extLst>
      <p:ext uri="{BB962C8B-B14F-4D97-AF65-F5344CB8AC3E}">
        <p14:creationId xmlns="" xmlns:p14="http://schemas.microsoft.com/office/powerpoint/2010/main" val="1860741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4990" y="87315"/>
            <a:ext cx="9618662" cy="501650"/>
          </a:xfrm>
        </p:spPr>
        <p:txBody>
          <a:bodyPr rtlCol="0">
            <a:normAutofit/>
          </a:bodyPr>
          <a:lstStyle/>
          <a:p>
            <a:pPr defTabSz="497605" eaLnBrk="1" fontAlgn="auto" hangingPunct="1">
              <a:spcAft>
                <a:spcPts val="0"/>
              </a:spcAft>
              <a:defRPr/>
            </a:pPr>
            <a:r>
              <a:rPr lang="ja-JP" altLang="en-US" sz="1600" dirty="0">
                <a:latin typeface="+mn-ea"/>
                <a:ea typeface="+mn-ea"/>
                <a:cs typeface="+mj-cs"/>
              </a:rPr>
              <a:t>広報制作物</a:t>
            </a:r>
          </a:p>
        </p:txBody>
      </p:sp>
      <p:sp>
        <p:nvSpPr>
          <p:cNvPr id="52233" name="スライド番号プレースホルダー 5"/>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2B95B4DE-E523-0848-AB54-DFFC709E3EEA}" type="slidenum">
              <a:rPr lang="ja-JP" altLang="en-US" sz="1100">
                <a:solidFill>
                  <a:srgbClr val="898989"/>
                </a:solidFill>
                <a:latin typeface="Calibri" charset="0"/>
              </a:rPr>
              <a:pPr/>
              <a:t>28</a:t>
            </a:fld>
            <a:endParaRPr lang="en-US" altLang="ja-JP" sz="1100">
              <a:solidFill>
                <a:srgbClr val="898989"/>
              </a:solidFill>
              <a:latin typeface="Calibri" charset="0"/>
            </a:endParaRPr>
          </a:p>
        </p:txBody>
      </p:sp>
      <p:sp>
        <p:nvSpPr>
          <p:cNvPr id="11" name="正方形/長方形 10">
            <a:extLst>
              <a:ext uri="{FF2B5EF4-FFF2-40B4-BE49-F238E27FC236}">
                <a16:creationId xmlns="" xmlns:a16="http://schemas.microsoft.com/office/drawing/2014/main" id="{20C33B2F-CE67-44FD-8644-DB2B11B59A43}"/>
              </a:ext>
            </a:extLst>
          </p:cNvPr>
          <p:cNvSpPr/>
          <p:nvPr/>
        </p:nvSpPr>
        <p:spPr>
          <a:xfrm>
            <a:off x="4808627" y="1039783"/>
            <a:ext cx="441146" cy="400110"/>
          </a:xfrm>
          <a:prstGeom prst="rect">
            <a:avLst/>
          </a:prstGeom>
        </p:spPr>
        <p:txBody>
          <a:bodyPr wrap="none">
            <a:spAutoFit/>
          </a:bodyPr>
          <a:lstStyle/>
          <a:p>
            <a:r>
              <a:rPr lang="ja-JP" altLang="en-US" dirty="0">
                <a:solidFill>
                  <a:schemeClr val="bg1"/>
                </a:solidFill>
                <a:latin typeface="Calibri" charset="0"/>
              </a:rPr>
              <a:t>者</a:t>
            </a:r>
            <a:endParaRPr lang="ja-JP" altLang="en-US" dirty="0"/>
          </a:p>
        </p:txBody>
      </p:sp>
      <p:sp>
        <p:nvSpPr>
          <p:cNvPr id="18" name="テキスト ボックス 2">
            <a:extLst>
              <a:ext uri="{FF2B5EF4-FFF2-40B4-BE49-F238E27FC236}">
                <a16:creationId xmlns="" xmlns:a16="http://schemas.microsoft.com/office/drawing/2014/main" id="{3B822085-376C-4982-9C7A-CC75ED96C521}"/>
              </a:ext>
            </a:extLst>
          </p:cNvPr>
          <p:cNvSpPr txBox="1">
            <a:spLocks noChangeArrowheads="1"/>
          </p:cNvSpPr>
          <p:nvPr/>
        </p:nvSpPr>
        <p:spPr bwMode="auto">
          <a:xfrm>
            <a:off x="616639" y="3743318"/>
            <a:ext cx="190830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000" dirty="0">
                <a:solidFill>
                  <a:srgbClr val="000000"/>
                </a:solidFill>
                <a:latin typeface="ＭＳ Ｐゴシック" charset="0"/>
              </a:rPr>
              <a:t>ポスター</a:t>
            </a:r>
            <a:r>
              <a:rPr lang="en-US" altLang="ja-JP" sz="1000" dirty="0">
                <a:solidFill>
                  <a:srgbClr val="000000"/>
                </a:solidFill>
                <a:latin typeface="ＭＳ Ｐゴシック" charset="0"/>
              </a:rPr>
              <a:t>B2</a:t>
            </a:r>
          </a:p>
        </p:txBody>
      </p:sp>
      <p:sp>
        <p:nvSpPr>
          <p:cNvPr id="20" name="テキスト ボックス 2">
            <a:extLst>
              <a:ext uri="{FF2B5EF4-FFF2-40B4-BE49-F238E27FC236}">
                <a16:creationId xmlns="" xmlns:a16="http://schemas.microsoft.com/office/drawing/2014/main" id="{531B490F-AE6D-4128-A1BB-009F31163E87}"/>
              </a:ext>
            </a:extLst>
          </p:cNvPr>
          <p:cNvSpPr txBox="1">
            <a:spLocks noChangeArrowheads="1"/>
          </p:cNvSpPr>
          <p:nvPr/>
        </p:nvSpPr>
        <p:spPr bwMode="auto">
          <a:xfrm>
            <a:off x="3235260" y="3651453"/>
            <a:ext cx="157336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000" dirty="0">
                <a:solidFill>
                  <a:srgbClr val="000000"/>
                </a:solidFill>
                <a:latin typeface="ＭＳ Ｐゴシック" charset="0"/>
              </a:rPr>
              <a:t>チラシ</a:t>
            </a:r>
            <a:r>
              <a:rPr lang="en-US" altLang="ja-JP" sz="1000" dirty="0">
                <a:solidFill>
                  <a:srgbClr val="000000"/>
                </a:solidFill>
                <a:latin typeface="ＭＳ Ｐゴシック" charset="0"/>
              </a:rPr>
              <a:t>A4</a:t>
            </a:r>
          </a:p>
        </p:txBody>
      </p:sp>
      <p:sp>
        <p:nvSpPr>
          <p:cNvPr id="22" name="テキスト ボックス 2">
            <a:extLst>
              <a:ext uri="{FF2B5EF4-FFF2-40B4-BE49-F238E27FC236}">
                <a16:creationId xmlns="" xmlns:a16="http://schemas.microsoft.com/office/drawing/2014/main" id="{5583DD36-A53B-4F3E-A8EE-34A6FD81A375}"/>
              </a:ext>
            </a:extLst>
          </p:cNvPr>
          <p:cNvSpPr txBox="1">
            <a:spLocks noChangeArrowheads="1"/>
          </p:cNvSpPr>
          <p:nvPr/>
        </p:nvSpPr>
        <p:spPr bwMode="auto">
          <a:xfrm>
            <a:off x="7639602" y="781043"/>
            <a:ext cx="126709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000" dirty="0" smtClean="0">
                <a:solidFill>
                  <a:srgbClr val="000000"/>
                </a:solidFill>
                <a:latin typeface="ＭＳ Ｐゴシック" charset="0"/>
              </a:rPr>
              <a:t>特設サイト</a:t>
            </a:r>
            <a:endParaRPr lang="en-US" altLang="ja-JP" sz="1000" dirty="0">
              <a:solidFill>
                <a:srgbClr val="000000"/>
              </a:solidFill>
              <a:latin typeface="ＭＳ Ｐゴシック" charset="0"/>
            </a:endParaRPr>
          </a:p>
        </p:txBody>
      </p:sp>
      <p:sp>
        <p:nvSpPr>
          <p:cNvPr id="26" name="テキスト ボックス 2">
            <a:extLst>
              <a:ext uri="{FF2B5EF4-FFF2-40B4-BE49-F238E27FC236}">
                <a16:creationId xmlns="" xmlns:a16="http://schemas.microsoft.com/office/drawing/2014/main" id="{6954EC76-DF59-45DE-8E4C-54F7D75C5319}"/>
              </a:ext>
            </a:extLst>
          </p:cNvPr>
          <p:cNvSpPr txBox="1">
            <a:spLocks noChangeArrowheads="1"/>
          </p:cNvSpPr>
          <p:nvPr/>
        </p:nvSpPr>
        <p:spPr bwMode="auto">
          <a:xfrm>
            <a:off x="532732" y="7026687"/>
            <a:ext cx="126709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000" dirty="0">
                <a:solidFill>
                  <a:srgbClr val="000000"/>
                </a:solidFill>
                <a:latin typeface="ＭＳ Ｐゴシック" charset="0"/>
              </a:rPr>
              <a:t>公式ホームページ</a:t>
            </a:r>
            <a:endParaRPr lang="en-US" altLang="ja-JP" sz="1000" dirty="0">
              <a:solidFill>
                <a:srgbClr val="000000"/>
              </a:solidFill>
              <a:latin typeface="ＭＳ Ｐゴシック" charset="0"/>
            </a:endParaRPr>
          </a:p>
        </p:txBody>
      </p:sp>
      <p:sp>
        <p:nvSpPr>
          <p:cNvPr id="27" name="テキスト ボックス 2">
            <a:extLst>
              <a:ext uri="{FF2B5EF4-FFF2-40B4-BE49-F238E27FC236}">
                <a16:creationId xmlns="" xmlns:a16="http://schemas.microsoft.com/office/drawing/2014/main" id="{7BDD1854-6724-445C-8D69-2448AF7B77BC}"/>
              </a:ext>
            </a:extLst>
          </p:cNvPr>
          <p:cNvSpPr txBox="1">
            <a:spLocks noChangeArrowheads="1"/>
          </p:cNvSpPr>
          <p:nvPr/>
        </p:nvSpPr>
        <p:spPr bwMode="auto">
          <a:xfrm>
            <a:off x="3198118" y="5336431"/>
            <a:ext cx="213537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000" dirty="0">
                <a:solidFill>
                  <a:srgbClr val="000000"/>
                </a:solidFill>
                <a:latin typeface="ＭＳ Ｐゴシック" charset="0"/>
              </a:rPr>
              <a:t>フェイスブック</a:t>
            </a:r>
            <a:endParaRPr lang="en-US" altLang="ja-JP" sz="1000" dirty="0">
              <a:solidFill>
                <a:srgbClr val="000000"/>
              </a:solidFill>
              <a:latin typeface="ＭＳ Ｐゴシック" charset="0"/>
            </a:endParaRPr>
          </a:p>
        </p:txBody>
      </p:sp>
      <p:sp>
        <p:nvSpPr>
          <p:cNvPr id="48" name="テキスト ボックス 2">
            <a:extLst>
              <a:ext uri="{FF2B5EF4-FFF2-40B4-BE49-F238E27FC236}">
                <a16:creationId xmlns="" xmlns:a16="http://schemas.microsoft.com/office/drawing/2014/main" id="{FBE33422-DDC7-416C-9449-B93105E6AA3F}"/>
              </a:ext>
            </a:extLst>
          </p:cNvPr>
          <p:cNvSpPr txBox="1">
            <a:spLocks noChangeArrowheads="1"/>
          </p:cNvSpPr>
          <p:nvPr/>
        </p:nvSpPr>
        <p:spPr bwMode="auto">
          <a:xfrm>
            <a:off x="3198118" y="7004768"/>
            <a:ext cx="213537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000" dirty="0">
                <a:solidFill>
                  <a:srgbClr val="000000"/>
                </a:solidFill>
                <a:latin typeface="ＭＳ Ｐゴシック" charset="0"/>
              </a:rPr>
              <a:t>インスタグラム</a:t>
            </a:r>
            <a:endParaRPr lang="en-US" altLang="ja-JP" sz="1000" dirty="0">
              <a:solidFill>
                <a:srgbClr val="000000"/>
              </a:solidFill>
              <a:latin typeface="ＭＳ Ｐゴシック" charset="0"/>
            </a:endParaRPr>
          </a:p>
        </p:txBody>
      </p:sp>
      <p:sp>
        <p:nvSpPr>
          <p:cNvPr id="50" name="テキスト ボックス 2">
            <a:extLst>
              <a:ext uri="{FF2B5EF4-FFF2-40B4-BE49-F238E27FC236}">
                <a16:creationId xmlns="" xmlns:a16="http://schemas.microsoft.com/office/drawing/2014/main" id="{0C16A697-C381-40F6-8FEF-C6CE2DCF4B46}"/>
              </a:ext>
            </a:extLst>
          </p:cNvPr>
          <p:cNvSpPr txBox="1">
            <a:spLocks noChangeArrowheads="1"/>
          </p:cNvSpPr>
          <p:nvPr/>
        </p:nvSpPr>
        <p:spPr bwMode="auto">
          <a:xfrm>
            <a:off x="5616045" y="5336431"/>
            <a:ext cx="311445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000" dirty="0">
                <a:solidFill>
                  <a:srgbClr val="000000"/>
                </a:solidFill>
                <a:latin typeface="ＭＳ Ｐゴシック" charset="0"/>
              </a:rPr>
              <a:t>ツィッター</a:t>
            </a:r>
            <a:endParaRPr lang="en-US" altLang="ja-JP" sz="1000" dirty="0">
              <a:solidFill>
                <a:srgbClr val="000000"/>
              </a:solidFill>
              <a:latin typeface="ＭＳ Ｐゴシック" charset="0"/>
            </a:endParaRPr>
          </a:p>
        </p:txBody>
      </p:sp>
      <p:pic>
        <p:nvPicPr>
          <p:cNvPr id="1026" name="Picture 2" descr="C:\Users\ワンフェス事務局\Pictures\PettyCamera2\2021y02m19d_103441278 (2).jpg"/>
          <p:cNvPicPr>
            <a:picLocks noChangeAspect="1" noChangeArrowheads="1"/>
          </p:cNvPicPr>
          <p:nvPr/>
        </p:nvPicPr>
        <p:blipFill>
          <a:blip r:embed="rId3"/>
          <a:srcRect/>
          <a:stretch>
            <a:fillRect/>
          </a:stretch>
        </p:blipFill>
        <p:spPr bwMode="auto">
          <a:xfrm>
            <a:off x="534990" y="781043"/>
            <a:ext cx="2109958" cy="2962275"/>
          </a:xfrm>
          <a:prstGeom prst="rect">
            <a:avLst/>
          </a:prstGeom>
          <a:noFill/>
          <a:ln>
            <a:solidFill>
              <a:schemeClr val="tx1"/>
            </a:solidFill>
          </a:ln>
        </p:spPr>
      </p:pic>
      <p:pic>
        <p:nvPicPr>
          <p:cNvPr id="1027" name="Picture 3" descr="C:\Users\ワンフェス事務局\Pictures\PettyCamera2\2021y02m19d_103524799 (2).jpg"/>
          <p:cNvPicPr>
            <a:picLocks noChangeAspect="1" noChangeArrowheads="1"/>
          </p:cNvPicPr>
          <p:nvPr/>
        </p:nvPicPr>
        <p:blipFill>
          <a:blip r:embed="rId4"/>
          <a:srcRect/>
          <a:stretch>
            <a:fillRect/>
          </a:stretch>
        </p:blipFill>
        <p:spPr bwMode="auto">
          <a:xfrm>
            <a:off x="3186114" y="790575"/>
            <a:ext cx="2063659" cy="2860878"/>
          </a:xfrm>
          <a:prstGeom prst="rect">
            <a:avLst/>
          </a:prstGeom>
          <a:noFill/>
          <a:ln>
            <a:solidFill>
              <a:schemeClr val="tx1"/>
            </a:solidFill>
          </a:ln>
        </p:spPr>
      </p:pic>
      <p:pic>
        <p:nvPicPr>
          <p:cNvPr id="1028" name="Picture 4" descr="C:\Users\ワンフェス事務局\Pictures\PettyCamera2\2021y02m19d_103531109 (2).jpg"/>
          <p:cNvPicPr>
            <a:picLocks noChangeAspect="1" noChangeArrowheads="1"/>
          </p:cNvPicPr>
          <p:nvPr/>
        </p:nvPicPr>
        <p:blipFill>
          <a:blip r:embed="rId5"/>
          <a:srcRect/>
          <a:stretch>
            <a:fillRect/>
          </a:stretch>
        </p:blipFill>
        <p:spPr bwMode="auto">
          <a:xfrm>
            <a:off x="5333495" y="781043"/>
            <a:ext cx="2046413" cy="2870410"/>
          </a:xfrm>
          <a:prstGeom prst="rect">
            <a:avLst/>
          </a:prstGeom>
          <a:noFill/>
          <a:ln>
            <a:solidFill>
              <a:schemeClr val="tx1"/>
            </a:solidFill>
          </a:ln>
        </p:spPr>
      </p:pic>
      <p:pic>
        <p:nvPicPr>
          <p:cNvPr id="1029" name="Picture 5" descr="C:\Users\ワンフェス事務局\Pictures\PettyCamera2\2021y02m19d_103116850 (2).jpg"/>
          <p:cNvPicPr>
            <a:picLocks noChangeAspect="1" noChangeArrowheads="1"/>
          </p:cNvPicPr>
          <p:nvPr/>
        </p:nvPicPr>
        <p:blipFill>
          <a:blip r:embed="rId6"/>
          <a:srcRect/>
          <a:stretch>
            <a:fillRect/>
          </a:stretch>
        </p:blipFill>
        <p:spPr bwMode="auto">
          <a:xfrm>
            <a:off x="397764" y="4083676"/>
            <a:ext cx="2804131" cy="2921092"/>
          </a:xfrm>
          <a:prstGeom prst="rect">
            <a:avLst/>
          </a:prstGeom>
          <a:noFill/>
          <a:ln>
            <a:solidFill>
              <a:srgbClr val="0070C0"/>
            </a:solidFill>
          </a:ln>
        </p:spPr>
      </p:pic>
      <p:pic>
        <p:nvPicPr>
          <p:cNvPr id="1030" name="Picture 6" descr="C:\Users\ワンフェス事務局\Pictures\PettyCamera2\2021y02m19d_103252450 (2).jpg"/>
          <p:cNvPicPr>
            <a:picLocks noChangeAspect="1" noChangeArrowheads="1"/>
          </p:cNvPicPr>
          <p:nvPr/>
        </p:nvPicPr>
        <p:blipFill>
          <a:blip r:embed="rId7"/>
          <a:srcRect/>
          <a:stretch>
            <a:fillRect/>
          </a:stretch>
        </p:blipFill>
        <p:spPr bwMode="auto">
          <a:xfrm>
            <a:off x="3429462" y="4144370"/>
            <a:ext cx="1687176" cy="1192061"/>
          </a:xfrm>
          <a:prstGeom prst="rect">
            <a:avLst/>
          </a:prstGeom>
          <a:noFill/>
          <a:ln>
            <a:solidFill>
              <a:srgbClr val="0070C0"/>
            </a:solidFill>
          </a:ln>
        </p:spPr>
      </p:pic>
      <p:pic>
        <p:nvPicPr>
          <p:cNvPr id="1031" name="Picture 7" descr="C:\Users\ワンフェス事務局\Pictures\PettyCamera2\2021y02m19d_103314472 (2).jpg"/>
          <p:cNvPicPr>
            <a:picLocks noChangeAspect="1" noChangeArrowheads="1"/>
          </p:cNvPicPr>
          <p:nvPr/>
        </p:nvPicPr>
        <p:blipFill>
          <a:blip r:embed="rId8"/>
          <a:srcRect/>
          <a:stretch>
            <a:fillRect/>
          </a:stretch>
        </p:blipFill>
        <p:spPr bwMode="auto">
          <a:xfrm>
            <a:off x="3429462" y="5776043"/>
            <a:ext cx="1571163" cy="1228725"/>
          </a:xfrm>
          <a:prstGeom prst="rect">
            <a:avLst/>
          </a:prstGeom>
          <a:noFill/>
          <a:ln>
            <a:solidFill>
              <a:srgbClr val="0070C0"/>
            </a:solidFill>
          </a:ln>
        </p:spPr>
      </p:pic>
      <p:pic>
        <p:nvPicPr>
          <p:cNvPr id="1032" name="Picture 8" descr="C:\Users\ワンフェス事務局\Pictures\PettyCamera2\2021y02m19d_103338611 (2).jpg"/>
          <p:cNvPicPr>
            <a:picLocks noChangeAspect="1" noChangeArrowheads="1"/>
          </p:cNvPicPr>
          <p:nvPr/>
        </p:nvPicPr>
        <p:blipFill>
          <a:blip r:embed="rId9"/>
          <a:srcRect/>
          <a:stretch>
            <a:fillRect/>
          </a:stretch>
        </p:blipFill>
        <p:spPr bwMode="auto">
          <a:xfrm>
            <a:off x="5333495" y="4144369"/>
            <a:ext cx="1813038" cy="1192061"/>
          </a:xfrm>
          <a:prstGeom prst="rect">
            <a:avLst/>
          </a:prstGeom>
          <a:noFill/>
          <a:ln>
            <a:solidFill>
              <a:srgbClr val="0070C0"/>
            </a:solidFill>
          </a:ln>
        </p:spPr>
      </p:pic>
      <p:pic>
        <p:nvPicPr>
          <p:cNvPr id="1034" name="Picture 10"/>
          <p:cNvPicPr>
            <a:picLocks noChangeAspect="1" noChangeArrowheads="1"/>
          </p:cNvPicPr>
          <p:nvPr/>
        </p:nvPicPr>
        <p:blipFill>
          <a:blip r:embed="rId10"/>
          <a:srcRect/>
          <a:stretch>
            <a:fillRect/>
          </a:stretch>
        </p:blipFill>
        <p:spPr bwMode="auto">
          <a:xfrm>
            <a:off x="8375252" y="680627"/>
            <a:ext cx="2035573" cy="6570362"/>
          </a:xfrm>
          <a:prstGeom prst="rect">
            <a:avLst/>
          </a:prstGeom>
          <a:noFill/>
          <a:ln w="9525">
            <a:solidFill>
              <a:srgbClr val="0070C0"/>
            </a:solidFill>
            <a:miter lim="800000"/>
            <a:headEnd/>
            <a:tailEnd/>
          </a:ln>
          <a:effectLst/>
        </p:spPr>
      </p:pic>
    </p:spTree>
    <p:extLst>
      <p:ext uri="{BB962C8B-B14F-4D97-AF65-F5344CB8AC3E}">
        <p14:creationId xmlns="" xmlns:p14="http://schemas.microsoft.com/office/powerpoint/2010/main" val="1412240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タイトル 1"/>
          <p:cNvSpPr>
            <a:spLocks noGrp="1"/>
          </p:cNvSpPr>
          <p:nvPr>
            <p:ph type="title"/>
          </p:nvPr>
        </p:nvSpPr>
        <p:spPr>
          <a:xfrm>
            <a:off x="534990" y="87315"/>
            <a:ext cx="9618662" cy="501650"/>
          </a:xfrm>
        </p:spPr>
        <p:txBody>
          <a:bodyPr>
            <a:normAutofit/>
          </a:bodyPr>
          <a:lstStyle/>
          <a:p>
            <a:r>
              <a:rPr lang="ja-JP" altLang="en-US" sz="1600" dirty="0">
                <a:latin typeface="Calibri" charset="0"/>
                <a:ea typeface="ＭＳ Ｐゴシック" charset="0"/>
              </a:rPr>
              <a:t>パブリシティ</a:t>
            </a:r>
          </a:p>
        </p:txBody>
      </p:sp>
      <p:sp>
        <p:nvSpPr>
          <p:cNvPr id="62466" name="スライド番号プレースホルダー 2"/>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4E39364C-8525-0A44-823F-2F2309C4C865}" type="slidenum">
              <a:rPr lang="ja-JP" altLang="en-US" sz="1100">
                <a:solidFill>
                  <a:srgbClr val="898989"/>
                </a:solidFill>
                <a:latin typeface="Calibri" charset="0"/>
              </a:rPr>
              <a:pPr/>
              <a:t>29</a:t>
            </a:fld>
            <a:endParaRPr lang="en-US" altLang="ja-JP" sz="1100">
              <a:solidFill>
                <a:srgbClr val="898989"/>
              </a:solidFill>
              <a:latin typeface="Calibri" charset="0"/>
            </a:endParaRPr>
          </a:p>
        </p:txBody>
      </p:sp>
      <p:sp>
        <p:nvSpPr>
          <p:cNvPr id="52229" name="Text Box 6"/>
          <p:cNvSpPr txBox="1">
            <a:spLocks noChangeArrowheads="1"/>
          </p:cNvSpPr>
          <p:nvPr/>
        </p:nvSpPr>
        <p:spPr bwMode="auto">
          <a:xfrm>
            <a:off x="8588377" y="1162052"/>
            <a:ext cx="194945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ja-JP" altLang="en-US"/>
          </a:p>
        </p:txBody>
      </p:sp>
      <p:sp>
        <p:nvSpPr>
          <p:cNvPr id="52230" name="Text Box 9"/>
          <p:cNvSpPr txBox="1">
            <a:spLocks noChangeArrowheads="1"/>
          </p:cNvSpPr>
          <p:nvPr/>
        </p:nvSpPr>
        <p:spPr bwMode="auto">
          <a:xfrm>
            <a:off x="2281981" y="3475021"/>
            <a:ext cx="2101421"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ja-JP" altLang="en-US" sz="1000" dirty="0">
                <a:solidFill>
                  <a:srgbClr val="000000"/>
                </a:solidFill>
                <a:latin typeface="ＭＳ Ｐゴシック" charset="0"/>
              </a:rPr>
              <a:t>北区広報紙　１月号</a:t>
            </a:r>
            <a:endParaRPr lang="en-US" altLang="ja-JP" sz="1000" dirty="0">
              <a:solidFill>
                <a:srgbClr val="000000"/>
              </a:solidFill>
              <a:latin typeface="ＭＳ Ｐゴシック" charset="0"/>
            </a:endParaRPr>
          </a:p>
        </p:txBody>
      </p:sp>
      <p:sp>
        <p:nvSpPr>
          <p:cNvPr id="62471" name="テキスト ボックス 2"/>
          <p:cNvSpPr txBox="1">
            <a:spLocks noChangeArrowheads="1"/>
          </p:cNvSpPr>
          <p:nvPr/>
        </p:nvSpPr>
        <p:spPr bwMode="auto">
          <a:xfrm>
            <a:off x="260450" y="3475021"/>
            <a:ext cx="192563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000" dirty="0" smtClean="0">
                <a:solidFill>
                  <a:srgbClr val="000000"/>
                </a:solidFill>
                <a:latin typeface="ＭＳ Ｐゴシック" charset="0"/>
              </a:rPr>
              <a:t>日日新聞</a:t>
            </a:r>
            <a:r>
              <a:rPr lang="en-US" altLang="ja-JP" sz="1000" dirty="0" smtClean="0">
                <a:solidFill>
                  <a:srgbClr val="000000"/>
                </a:solidFill>
                <a:latin typeface="ＭＳ Ｐゴシック" charset="0"/>
              </a:rPr>
              <a:t>2</a:t>
            </a:r>
            <a:r>
              <a:rPr lang="ja-JP" altLang="en-US" sz="1000" dirty="0" smtClean="0">
                <a:solidFill>
                  <a:srgbClr val="000000"/>
                </a:solidFill>
                <a:latin typeface="ＭＳ Ｐゴシック" charset="0"/>
              </a:rPr>
              <a:t>月</a:t>
            </a:r>
            <a:r>
              <a:rPr lang="en-US" altLang="ja-JP" sz="1000" dirty="0" smtClean="0">
                <a:solidFill>
                  <a:srgbClr val="000000"/>
                </a:solidFill>
                <a:latin typeface="ＭＳ Ｐゴシック" charset="0"/>
              </a:rPr>
              <a:t>9</a:t>
            </a:r>
            <a:r>
              <a:rPr lang="ja-JP" altLang="en-US" sz="1000" dirty="0" smtClean="0">
                <a:solidFill>
                  <a:srgbClr val="000000"/>
                </a:solidFill>
                <a:latin typeface="ＭＳ Ｐゴシック" charset="0"/>
              </a:rPr>
              <a:t>日号</a:t>
            </a:r>
            <a:endParaRPr lang="en-US" altLang="ja-JP" sz="1000" dirty="0">
              <a:solidFill>
                <a:srgbClr val="000000"/>
              </a:solidFill>
              <a:latin typeface="ＭＳ Ｐゴシック" charset="0"/>
            </a:endParaRPr>
          </a:p>
        </p:txBody>
      </p:sp>
      <p:sp>
        <p:nvSpPr>
          <p:cNvPr id="23" name="Text Box 9"/>
          <p:cNvSpPr txBox="1">
            <a:spLocks noChangeArrowheads="1"/>
          </p:cNvSpPr>
          <p:nvPr/>
        </p:nvSpPr>
        <p:spPr bwMode="auto">
          <a:xfrm>
            <a:off x="6577267" y="6679727"/>
            <a:ext cx="1756611"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ja-JP" altLang="en-US" sz="1000" dirty="0" smtClean="0">
                <a:solidFill>
                  <a:srgbClr val="000000"/>
                </a:solidFill>
                <a:latin typeface="ＭＳ Ｐゴシック" charset="0"/>
              </a:rPr>
              <a:t>音羽電機工業㈱公式サイト</a:t>
            </a:r>
            <a:endParaRPr lang="en-US" altLang="ja-JP" sz="1000" dirty="0">
              <a:solidFill>
                <a:srgbClr val="000000"/>
              </a:solidFill>
              <a:latin typeface="ＭＳ Ｐゴシック" charset="0"/>
            </a:endParaRPr>
          </a:p>
        </p:txBody>
      </p:sp>
      <p:sp>
        <p:nvSpPr>
          <p:cNvPr id="16" name="Text Box 9">
            <a:extLst>
              <a:ext uri="{FF2B5EF4-FFF2-40B4-BE49-F238E27FC236}">
                <a16:creationId xmlns="" xmlns:a16="http://schemas.microsoft.com/office/drawing/2014/main" id="{F0DBD08E-6B20-44F7-839A-575AEA366ABD}"/>
              </a:ext>
            </a:extLst>
          </p:cNvPr>
          <p:cNvSpPr txBox="1">
            <a:spLocks noChangeArrowheads="1"/>
          </p:cNvSpPr>
          <p:nvPr/>
        </p:nvSpPr>
        <p:spPr bwMode="auto">
          <a:xfrm>
            <a:off x="4383402" y="6679727"/>
            <a:ext cx="1933302"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ja-JP" altLang="en-US" sz="1000" dirty="0" smtClean="0">
                <a:solidFill>
                  <a:srgbClr val="000000"/>
                </a:solidFill>
                <a:latin typeface="ＭＳ Ｐゴシック" charset="0"/>
              </a:rPr>
              <a:t>ウエザーマップ公式サイト</a:t>
            </a:r>
            <a:endParaRPr lang="en-US" altLang="ja-JP" sz="1000" dirty="0" smtClean="0">
              <a:solidFill>
                <a:srgbClr val="000000"/>
              </a:solidFill>
              <a:latin typeface="ＭＳ Ｐゴシック" charset="0"/>
            </a:endParaRPr>
          </a:p>
          <a:p>
            <a:pPr>
              <a:defRPr/>
            </a:pPr>
            <a:endParaRPr lang="en-US" altLang="ja-JP" sz="1000" dirty="0">
              <a:solidFill>
                <a:srgbClr val="000000"/>
              </a:solidFill>
              <a:latin typeface="ＭＳ Ｐゴシック" charset="0"/>
            </a:endParaRPr>
          </a:p>
        </p:txBody>
      </p:sp>
      <p:sp>
        <p:nvSpPr>
          <p:cNvPr id="25" name="テキスト ボックス 2">
            <a:extLst>
              <a:ext uri="{FF2B5EF4-FFF2-40B4-BE49-F238E27FC236}">
                <a16:creationId xmlns="" xmlns:a16="http://schemas.microsoft.com/office/drawing/2014/main" id="{D8D001B0-CC1E-467B-87DF-3A26FCFA7742}"/>
              </a:ext>
            </a:extLst>
          </p:cNvPr>
          <p:cNvSpPr txBox="1">
            <a:spLocks noChangeArrowheads="1"/>
          </p:cNvSpPr>
          <p:nvPr/>
        </p:nvSpPr>
        <p:spPr bwMode="auto">
          <a:xfrm>
            <a:off x="6367048" y="3445732"/>
            <a:ext cx="265176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000" dirty="0" smtClean="0">
                <a:solidFill>
                  <a:srgbClr val="000000"/>
                </a:solidFill>
                <a:latin typeface="ＭＳ Ｐゴシック" charset="0"/>
              </a:rPr>
              <a:t>大阪市市民活動総合ポータルサイト</a:t>
            </a:r>
            <a:endParaRPr lang="en-US" altLang="ja-JP" sz="1000" dirty="0">
              <a:solidFill>
                <a:srgbClr val="000000"/>
              </a:solidFill>
              <a:latin typeface="ＭＳ Ｐゴシック" charset="0"/>
            </a:endParaRPr>
          </a:p>
        </p:txBody>
      </p:sp>
      <p:sp>
        <p:nvSpPr>
          <p:cNvPr id="30" name="Text Box 9">
            <a:extLst>
              <a:ext uri="{FF2B5EF4-FFF2-40B4-BE49-F238E27FC236}">
                <a16:creationId xmlns="" xmlns:a16="http://schemas.microsoft.com/office/drawing/2014/main" id="{1445E522-5A4C-428F-ABB2-253501B55468}"/>
              </a:ext>
            </a:extLst>
          </p:cNvPr>
          <p:cNvSpPr txBox="1">
            <a:spLocks noChangeArrowheads="1"/>
          </p:cNvSpPr>
          <p:nvPr/>
        </p:nvSpPr>
        <p:spPr bwMode="auto">
          <a:xfrm>
            <a:off x="260450" y="6596063"/>
            <a:ext cx="180448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ja-JP" altLang="en-US" sz="1000" dirty="0" smtClean="0">
                <a:solidFill>
                  <a:srgbClr val="000000"/>
                </a:solidFill>
                <a:latin typeface="ＭＳ Ｐゴシック" charset="0"/>
              </a:rPr>
              <a:t>ワールドマスターズゲームズ</a:t>
            </a:r>
            <a:r>
              <a:rPr lang="en-US" altLang="ja-JP" sz="1000" dirty="0" smtClean="0">
                <a:solidFill>
                  <a:srgbClr val="000000"/>
                </a:solidFill>
                <a:latin typeface="ＭＳ Ｐゴシック" charset="0"/>
              </a:rPr>
              <a:t>2021</a:t>
            </a:r>
            <a:r>
              <a:rPr lang="ja-JP" altLang="en-US" sz="1000" dirty="0" smtClean="0">
                <a:solidFill>
                  <a:srgbClr val="000000"/>
                </a:solidFill>
                <a:latin typeface="ＭＳ Ｐゴシック" charset="0"/>
              </a:rPr>
              <a:t>公式サイト</a:t>
            </a:r>
            <a:endParaRPr lang="en-US" altLang="ja-JP" sz="1000" dirty="0">
              <a:solidFill>
                <a:srgbClr val="000000"/>
              </a:solidFill>
              <a:latin typeface="ＭＳ Ｐゴシック" charset="0"/>
            </a:endParaRPr>
          </a:p>
        </p:txBody>
      </p:sp>
      <p:pic>
        <p:nvPicPr>
          <p:cNvPr id="3074" name="Picture 2" descr="C:\Users\ワンフェス事務局\Desktop\2020OWF\20210219131218_00001.jpg"/>
          <p:cNvPicPr>
            <a:picLocks noChangeAspect="1" noChangeArrowheads="1"/>
          </p:cNvPicPr>
          <p:nvPr/>
        </p:nvPicPr>
        <p:blipFill>
          <a:blip r:embed="rId2"/>
          <a:srcRect/>
          <a:stretch>
            <a:fillRect/>
          </a:stretch>
        </p:blipFill>
        <p:spPr bwMode="auto">
          <a:xfrm>
            <a:off x="2353991" y="792926"/>
            <a:ext cx="1712518" cy="2679225"/>
          </a:xfrm>
          <a:prstGeom prst="rect">
            <a:avLst/>
          </a:prstGeom>
          <a:noFill/>
        </p:spPr>
      </p:pic>
      <p:pic>
        <p:nvPicPr>
          <p:cNvPr id="3075" name="Picture 3" descr="C:\Users\ワンフェス事務局\Desktop\2020OWF\20210219131103_00001.jpg"/>
          <p:cNvPicPr>
            <a:picLocks noChangeAspect="1" noChangeArrowheads="1"/>
          </p:cNvPicPr>
          <p:nvPr/>
        </p:nvPicPr>
        <p:blipFill>
          <a:blip r:embed="rId3"/>
          <a:srcRect/>
          <a:stretch>
            <a:fillRect/>
          </a:stretch>
        </p:blipFill>
        <p:spPr bwMode="auto">
          <a:xfrm>
            <a:off x="260450" y="792926"/>
            <a:ext cx="1925639" cy="2679223"/>
          </a:xfrm>
          <a:prstGeom prst="rect">
            <a:avLst/>
          </a:prstGeom>
          <a:noFill/>
          <a:ln>
            <a:solidFill>
              <a:srgbClr val="0070C0"/>
            </a:solidFill>
          </a:ln>
        </p:spPr>
      </p:pic>
      <p:pic>
        <p:nvPicPr>
          <p:cNvPr id="3076" name="Picture 4" descr="C:\Users\ワンフェス事務局\Pictures\PettyCamera2\2021y02m19d_114023131 (2).jpg"/>
          <p:cNvPicPr>
            <a:picLocks noChangeAspect="1" noChangeArrowheads="1"/>
          </p:cNvPicPr>
          <p:nvPr/>
        </p:nvPicPr>
        <p:blipFill>
          <a:blip r:embed="rId4"/>
          <a:srcRect/>
          <a:stretch>
            <a:fillRect/>
          </a:stretch>
        </p:blipFill>
        <p:spPr bwMode="auto">
          <a:xfrm>
            <a:off x="4183079" y="792926"/>
            <a:ext cx="1992689" cy="2652806"/>
          </a:xfrm>
          <a:prstGeom prst="rect">
            <a:avLst/>
          </a:prstGeom>
          <a:noFill/>
          <a:ln>
            <a:solidFill>
              <a:srgbClr val="0070C0"/>
            </a:solidFill>
          </a:ln>
        </p:spPr>
      </p:pic>
      <p:pic>
        <p:nvPicPr>
          <p:cNvPr id="3077" name="Picture 5" descr="C:\Users\ワンフェス事務局\Pictures\PettyCamera2\2021y02m19d_114651270 (2).jpg"/>
          <p:cNvPicPr>
            <a:picLocks noChangeAspect="1" noChangeArrowheads="1"/>
          </p:cNvPicPr>
          <p:nvPr/>
        </p:nvPicPr>
        <p:blipFill>
          <a:blip r:embed="rId5"/>
          <a:srcRect/>
          <a:stretch>
            <a:fillRect/>
          </a:stretch>
        </p:blipFill>
        <p:spPr bwMode="auto">
          <a:xfrm>
            <a:off x="6367048" y="792926"/>
            <a:ext cx="1976675" cy="2652806"/>
          </a:xfrm>
          <a:prstGeom prst="rect">
            <a:avLst/>
          </a:prstGeom>
          <a:noFill/>
          <a:ln>
            <a:solidFill>
              <a:srgbClr val="0070C0"/>
            </a:solidFill>
          </a:ln>
        </p:spPr>
      </p:pic>
      <p:sp>
        <p:nvSpPr>
          <p:cNvPr id="26" name="テキスト ボックス 2">
            <a:extLst>
              <a:ext uri="{FF2B5EF4-FFF2-40B4-BE49-F238E27FC236}">
                <a16:creationId xmlns="" xmlns:a16="http://schemas.microsoft.com/office/drawing/2014/main" id="{D8D001B0-CC1E-467B-87DF-3A26FCFA7742}"/>
              </a:ext>
            </a:extLst>
          </p:cNvPr>
          <p:cNvSpPr txBox="1">
            <a:spLocks noChangeArrowheads="1"/>
          </p:cNvSpPr>
          <p:nvPr/>
        </p:nvSpPr>
        <p:spPr bwMode="auto">
          <a:xfrm>
            <a:off x="4066509" y="3475021"/>
            <a:ext cx="265176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000" dirty="0" smtClean="0">
                <a:solidFill>
                  <a:srgbClr val="000000"/>
                </a:solidFill>
                <a:latin typeface="ＭＳ Ｐゴシック" charset="0"/>
              </a:rPr>
              <a:t>大阪観光局公式サイト</a:t>
            </a:r>
            <a:endParaRPr lang="en-US" altLang="ja-JP" sz="1000" dirty="0">
              <a:solidFill>
                <a:srgbClr val="000000"/>
              </a:solidFill>
              <a:latin typeface="ＭＳ Ｐゴシック" charset="0"/>
            </a:endParaRPr>
          </a:p>
        </p:txBody>
      </p:sp>
      <p:pic>
        <p:nvPicPr>
          <p:cNvPr id="3078" name="Picture 6" descr="C:\Users\ワンフェス事務局\Pictures\PettyCamera2\2021y02m19d_114827588 (2).jpg"/>
          <p:cNvPicPr>
            <a:picLocks noChangeAspect="1" noChangeArrowheads="1"/>
          </p:cNvPicPr>
          <p:nvPr/>
        </p:nvPicPr>
        <p:blipFill>
          <a:blip r:embed="rId6"/>
          <a:srcRect/>
          <a:stretch>
            <a:fillRect/>
          </a:stretch>
        </p:blipFill>
        <p:spPr bwMode="auto">
          <a:xfrm>
            <a:off x="8525688" y="792926"/>
            <a:ext cx="1847037" cy="2652806"/>
          </a:xfrm>
          <a:prstGeom prst="rect">
            <a:avLst/>
          </a:prstGeom>
          <a:noFill/>
          <a:ln>
            <a:solidFill>
              <a:srgbClr val="0070C0"/>
            </a:solidFill>
          </a:ln>
        </p:spPr>
      </p:pic>
      <p:sp>
        <p:nvSpPr>
          <p:cNvPr id="27" name="Text Box 9"/>
          <p:cNvSpPr txBox="1">
            <a:spLocks noChangeArrowheads="1"/>
          </p:cNvSpPr>
          <p:nvPr/>
        </p:nvSpPr>
        <p:spPr bwMode="auto">
          <a:xfrm>
            <a:off x="8525688" y="3475021"/>
            <a:ext cx="2101421"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ja-JP" altLang="en-US" sz="1000" dirty="0">
                <a:solidFill>
                  <a:srgbClr val="000000"/>
                </a:solidFill>
                <a:latin typeface="ＭＳ Ｐゴシック" charset="0"/>
              </a:rPr>
              <a:t>北</a:t>
            </a:r>
            <a:r>
              <a:rPr lang="ja-JP" altLang="en-US" sz="1000" dirty="0" smtClean="0">
                <a:solidFill>
                  <a:srgbClr val="000000"/>
                </a:solidFill>
                <a:latin typeface="ＭＳ Ｐゴシック" charset="0"/>
              </a:rPr>
              <a:t>区公式サイト</a:t>
            </a:r>
            <a:endParaRPr lang="en-US" altLang="ja-JP" sz="1000" dirty="0">
              <a:solidFill>
                <a:srgbClr val="000000"/>
              </a:solidFill>
              <a:latin typeface="ＭＳ Ｐゴシック" charset="0"/>
            </a:endParaRPr>
          </a:p>
        </p:txBody>
      </p:sp>
      <p:pic>
        <p:nvPicPr>
          <p:cNvPr id="3079" name="Picture 7" descr="C:\Users\ワンフェス事務局\Pictures\PettyCamera2\2021y02m19d_115352194 (2).jpg"/>
          <p:cNvPicPr>
            <a:picLocks noChangeAspect="1" noChangeArrowheads="1"/>
          </p:cNvPicPr>
          <p:nvPr/>
        </p:nvPicPr>
        <p:blipFill>
          <a:blip r:embed="rId7"/>
          <a:srcRect/>
          <a:stretch>
            <a:fillRect/>
          </a:stretch>
        </p:blipFill>
        <p:spPr bwMode="auto">
          <a:xfrm>
            <a:off x="260450" y="4524375"/>
            <a:ext cx="1804488" cy="1989564"/>
          </a:xfrm>
          <a:prstGeom prst="rect">
            <a:avLst/>
          </a:prstGeom>
          <a:noFill/>
          <a:ln>
            <a:solidFill>
              <a:srgbClr val="0070C0"/>
            </a:solidFill>
          </a:ln>
        </p:spPr>
      </p:pic>
      <p:pic>
        <p:nvPicPr>
          <p:cNvPr id="3080" name="Picture 8" descr="C:\Users\ワンフェス事務局\Pictures\PettyCamera2\2021y02m19d_115431598 (2).jpg"/>
          <p:cNvPicPr>
            <a:picLocks noChangeAspect="1" noChangeArrowheads="1"/>
          </p:cNvPicPr>
          <p:nvPr/>
        </p:nvPicPr>
        <p:blipFill>
          <a:blip r:embed="rId8"/>
          <a:srcRect/>
          <a:stretch>
            <a:fillRect/>
          </a:stretch>
        </p:blipFill>
        <p:spPr bwMode="auto">
          <a:xfrm>
            <a:off x="2353991" y="4524375"/>
            <a:ext cx="1803658" cy="2006174"/>
          </a:xfrm>
          <a:prstGeom prst="rect">
            <a:avLst/>
          </a:prstGeom>
          <a:noFill/>
          <a:ln>
            <a:solidFill>
              <a:srgbClr val="0070C0"/>
            </a:solidFill>
          </a:ln>
        </p:spPr>
      </p:pic>
      <p:pic>
        <p:nvPicPr>
          <p:cNvPr id="3081" name="Picture 9" descr="C:\Users\ワンフェス事務局\Pictures\PettyCamera2\2021y02m19d_115738823 (2).jpg"/>
          <p:cNvPicPr>
            <a:picLocks noChangeAspect="1" noChangeArrowheads="1"/>
          </p:cNvPicPr>
          <p:nvPr/>
        </p:nvPicPr>
        <p:blipFill>
          <a:blip r:embed="rId9"/>
          <a:srcRect/>
          <a:stretch>
            <a:fillRect/>
          </a:stretch>
        </p:blipFill>
        <p:spPr bwMode="auto">
          <a:xfrm>
            <a:off x="4383402" y="4524375"/>
            <a:ext cx="1969730" cy="2071688"/>
          </a:xfrm>
          <a:prstGeom prst="rect">
            <a:avLst/>
          </a:prstGeom>
          <a:noFill/>
          <a:ln>
            <a:solidFill>
              <a:srgbClr val="0070C0"/>
            </a:solidFill>
          </a:ln>
        </p:spPr>
      </p:pic>
      <p:pic>
        <p:nvPicPr>
          <p:cNvPr id="3082" name="Picture 10" descr="C:\Users\ワンフェス事務局\Pictures\PettyCamera2\2021y02m19d_115231549 (2).jpg"/>
          <p:cNvPicPr>
            <a:picLocks noChangeAspect="1" noChangeArrowheads="1"/>
          </p:cNvPicPr>
          <p:nvPr/>
        </p:nvPicPr>
        <p:blipFill>
          <a:blip r:embed="rId10"/>
          <a:srcRect/>
          <a:stretch>
            <a:fillRect/>
          </a:stretch>
        </p:blipFill>
        <p:spPr bwMode="auto">
          <a:xfrm>
            <a:off x="6577267" y="4524375"/>
            <a:ext cx="1583134" cy="2071688"/>
          </a:xfrm>
          <a:prstGeom prst="rect">
            <a:avLst/>
          </a:prstGeom>
          <a:noFill/>
          <a:ln>
            <a:solidFill>
              <a:srgbClr val="0070C0"/>
            </a:solidFill>
          </a:ln>
        </p:spPr>
      </p:pic>
      <p:pic>
        <p:nvPicPr>
          <p:cNvPr id="3083" name="Picture 11" descr="C:\Users\ワンフェス事務局\Pictures\PettyCamera2\2021y02m19d_115006908 (2).jpg"/>
          <p:cNvPicPr>
            <a:picLocks noChangeAspect="1" noChangeArrowheads="1"/>
          </p:cNvPicPr>
          <p:nvPr/>
        </p:nvPicPr>
        <p:blipFill>
          <a:blip r:embed="rId11"/>
          <a:srcRect/>
          <a:stretch>
            <a:fillRect/>
          </a:stretch>
        </p:blipFill>
        <p:spPr bwMode="auto">
          <a:xfrm>
            <a:off x="8420369" y="4524375"/>
            <a:ext cx="1733283" cy="2071688"/>
          </a:xfrm>
          <a:prstGeom prst="rect">
            <a:avLst/>
          </a:prstGeom>
          <a:noFill/>
          <a:ln>
            <a:solidFill>
              <a:srgbClr val="0070C0"/>
            </a:solidFill>
          </a:ln>
        </p:spPr>
      </p:pic>
      <p:sp>
        <p:nvSpPr>
          <p:cNvPr id="33" name="Text Box 9">
            <a:extLst>
              <a:ext uri="{FF2B5EF4-FFF2-40B4-BE49-F238E27FC236}">
                <a16:creationId xmlns="" xmlns:a16="http://schemas.microsoft.com/office/drawing/2014/main" id="{F0DBD08E-6B20-44F7-839A-575AEA366ABD}"/>
              </a:ext>
            </a:extLst>
          </p:cNvPr>
          <p:cNvSpPr txBox="1">
            <a:spLocks noChangeArrowheads="1"/>
          </p:cNvSpPr>
          <p:nvPr/>
        </p:nvSpPr>
        <p:spPr bwMode="auto">
          <a:xfrm>
            <a:off x="2353991" y="6596063"/>
            <a:ext cx="1933302"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ja-JP" altLang="en-US" sz="1000" dirty="0" smtClean="0">
                <a:solidFill>
                  <a:srgbClr val="000000"/>
                </a:solidFill>
                <a:latin typeface="ＭＳ Ｐゴシック" charset="0"/>
              </a:rPr>
              <a:t>パレスチナ子どものキャンペーン公式サイト</a:t>
            </a:r>
            <a:endParaRPr lang="en-US" altLang="ja-JP" sz="1000" dirty="0">
              <a:solidFill>
                <a:srgbClr val="000000"/>
              </a:solidFill>
              <a:latin typeface="ＭＳ Ｐゴシック" charset="0"/>
            </a:endParaRPr>
          </a:p>
        </p:txBody>
      </p:sp>
      <p:sp>
        <p:nvSpPr>
          <p:cNvPr id="34" name="Text Box 9"/>
          <p:cNvSpPr txBox="1">
            <a:spLocks noChangeArrowheads="1"/>
          </p:cNvSpPr>
          <p:nvPr/>
        </p:nvSpPr>
        <p:spPr bwMode="auto">
          <a:xfrm>
            <a:off x="8333878" y="6679727"/>
            <a:ext cx="202900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ja-JP" altLang="en-US" sz="1000" dirty="0" smtClean="0">
                <a:solidFill>
                  <a:srgbClr val="000000"/>
                </a:solidFill>
                <a:latin typeface="ＭＳ Ｐゴシック" charset="0"/>
              </a:rPr>
              <a:t>関西国際交流団体協議会</a:t>
            </a:r>
            <a:endParaRPr lang="en-US" altLang="ja-JP" sz="1000" dirty="0" smtClean="0">
              <a:solidFill>
                <a:srgbClr val="000000"/>
              </a:solidFill>
              <a:latin typeface="ＭＳ Ｐゴシック" charset="0"/>
            </a:endParaRPr>
          </a:p>
          <a:p>
            <a:pPr>
              <a:defRPr/>
            </a:pPr>
            <a:r>
              <a:rPr lang="ja-JP" altLang="en-US" sz="1000" dirty="0" smtClean="0">
                <a:solidFill>
                  <a:srgbClr val="000000"/>
                </a:solidFill>
                <a:latin typeface="ＭＳ Ｐゴシック" charset="0"/>
              </a:rPr>
              <a:t>公式サイト</a:t>
            </a:r>
            <a:endParaRPr lang="en-US" altLang="ja-JP" sz="1000" dirty="0">
              <a:solidFill>
                <a:srgbClr val="000000"/>
              </a:solidFill>
              <a:latin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1600" dirty="0"/>
              <a:t>目次</a:t>
            </a:r>
          </a:p>
        </p:txBody>
      </p:sp>
      <p:sp>
        <p:nvSpPr>
          <p:cNvPr id="8" name="テキスト ボックス 7"/>
          <p:cNvSpPr txBox="1"/>
          <p:nvPr/>
        </p:nvSpPr>
        <p:spPr>
          <a:xfrm flipH="1" flipV="1">
            <a:off x="719166" y="1369375"/>
            <a:ext cx="9434485" cy="400110"/>
          </a:xfrm>
          <a:prstGeom prst="rect">
            <a:avLst/>
          </a:prstGeom>
          <a:noFill/>
        </p:spPr>
        <p:txBody>
          <a:bodyPr wrap="square" rtlCol="0">
            <a:spAutoFit/>
          </a:bodyPr>
          <a:lstStyle/>
          <a:p>
            <a:endParaRPr lang="ja-JP" altLang="en-US" dirty="0"/>
          </a:p>
        </p:txBody>
      </p:sp>
      <p:sp>
        <p:nvSpPr>
          <p:cNvPr id="10" name="スライド番号プレースホルダー 9"/>
          <p:cNvSpPr>
            <a:spLocks noGrp="1"/>
          </p:cNvSpPr>
          <p:nvPr>
            <p:ph type="sldNum" sz="quarter" idx="11"/>
          </p:nvPr>
        </p:nvSpPr>
        <p:spPr/>
        <p:txBody>
          <a:bodyPr/>
          <a:lstStyle/>
          <a:p>
            <a:pPr>
              <a:defRPr/>
            </a:pPr>
            <a:fld id="{C59776F3-C855-0544-885C-DF7B0AB7A45F}" type="slidenum">
              <a:rPr lang="ja-JP" altLang="en-US" smtClean="0"/>
              <a:pPr>
                <a:defRPr/>
              </a:pPr>
              <a:t>3</a:t>
            </a:fld>
            <a:endParaRPr lang="en-US" altLang="ja-JP"/>
          </a:p>
        </p:txBody>
      </p:sp>
      <p:sp>
        <p:nvSpPr>
          <p:cNvPr id="11" name="テキスト ボックス 10"/>
          <p:cNvSpPr txBox="1"/>
          <p:nvPr/>
        </p:nvSpPr>
        <p:spPr>
          <a:xfrm>
            <a:off x="388659" y="888236"/>
            <a:ext cx="5283271" cy="6986528"/>
          </a:xfrm>
          <a:prstGeom prst="rect">
            <a:avLst/>
          </a:prstGeom>
          <a:noFill/>
        </p:spPr>
        <p:txBody>
          <a:bodyPr wrap="square" rtlCol="0">
            <a:spAutoFit/>
          </a:bodyPr>
          <a:lstStyle/>
          <a:p>
            <a:r>
              <a:rPr lang="en-US" altLang="ja-JP" dirty="0"/>
              <a:t>P4</a:t>
            </a:r>
            <a:r>
              <a:rPr lang="ja-JP" altLang="en-US" dirty="0"/>
              <a:t>－</a:t>
            </a:r>
            <a:r>
              <a:rPr lang="en-US" altLang="ja-JP" dirty="0"/>
              <a:t>P5</a:t>
            </a:r>
            <a:r>
              <a:rPr lang="ja-JP" altLang="en-US" dirty="0"/>
              <a:t>　　　　</a:t>
            </a:r>
            <a:r>
              <a:rPr lang="ja-JP" altLang="en-US" dirty="0" smtClean="0">
                <a:latin typeface="+mn-ea"/>
                <a:ea typeface="+mn-ea"/>
              </a:rPr>
              <a:t>開</a:t>
            </a:r>
            <a:r>
              <a:rPr lang="ja-JP" altLang="en-US" dirty="0">
                <a:latin typeface="+mn-ea"/>
                <a:ea typeface="+mn-ea"/>
              </a:rPr>
              <a:t>催概要　</a:t>
            </a:r>
            <a:endParaRPr lang="en-US" altLang="ja-JP" dirty="0">
              <a:latin typeface="+mn-ea"/>
              <a:ea typeface="+mn-ea"/>
            </a:endParaRPr>
          </a:p>
          <a:p>
            <a:endParaRPr lang="ja-JP" altLang="en-US" dirty="0"/>
          </a:p>
          <a:p>
            <a:r>
              <a:rPr lang="en-US" altLang="ja-JP" dirty="0" smtClean="0"/>
              <a:t>P6</a:t>
            </a:r>
            <a:r>
              <a:rPr lang="ja-JP" altLang="en-US" dirty="0" smtClean="0"/>
              <a:t>　　　</a:t>
            </a:r>
            <a:r>
              <a:rPr lang="ja-JP" altLang="en-US" dirty="0"/>
              <a:t>　　　　</a:t>
            </a:r>
            <a:r>
              <a:rPr lang="ja-JP" altLang="en-US" dirty="0" smtClean="0"/>
              <a:t>特設サイト</a:t>
            </a:r>
            <a:endParaRPr lang="en-US" altLang="ja-JP" dirty="0">
              <a:latin typeface="+mn-ea"/>
              <a:ea typeface="+mn-ea"/>
            </a:endParaRPr>
          </a:p>
          <a:p>
            <a:endParaRPr lang="en-US" altLang="ja-JP" dirty="0"/>
          </a:p>
          <a:p>
            <a:r>
              <a:rPr lang="en-US" altLang="ja-JP" dirty="0" smtClean="0"/>
              <a:t>P7</a:t>
            </a:r>
            <a:r>
              <a:rPr lang="ja-JP" altLang="en-US" dirty="0" smtClean="0"/>
              <a:t>　　　</a:t>
            </a:r>
            <a:r>
              <a:rPr lang="ja-JP" altLang="en-US" dirty="0"/>
              <a:t>　　　　</a:t>
            </a:r>
            <a:r>
              <a:rPr lang="ja-JP" altLang="en-US" dirty="0" smtClean="0"/>
              <a:t>タイムテーブル</a:t>
            </a:r>
            <a:r>
              <a:rPr lang="ja-JP" altLang="en-US" dirty="0"/>
              <a:t>　　　　　</a:t>
            </a:r>
            <a:endParaRPr lang="en-US" altLang="ja-JP" dirty="0"/>
          </a:p>
          <a:p>
            <a:endParaRPr lang="en-US" altLang="ja-JP" dirty="0"/>
          </a:p>
          <a:p>
            <a:r>
              <a:rPr lang="en-US" altLang="ja-JP" dirty="0" smtClean="0"/>
              <a:t>P8</a:t>
            </a:r>
            <a:r>
              <a:rPr lang="ja-JP" altLang="en-US" dirty="0" smtClean="0"/>
              <a:t>－</a:t>
            </a:r>
            <a:r>
              <a:rPr lang="en-US" altLang="ja-JP" dirty="0" smtClean="0"/>
              <a:t>P10</a:t>
            </a:r>
            <a:r>
              <a:rPr lang="ja-JP" altLang="en-US" dirty="0"/>
              <a:t>　　　</a:t>
            </a:r>
            <a:r>
              <a:rPr lang="ja-JP" altLang="en-US" dirty="0" smtClean="0"/>
              <a:t>オンラインブース</a:t>
            </a:r>
            <a:endParaRPr lang="en-US" altLang="ja-JP" dirty="0"/>
          </a:p>
          <a:p>
            <a:endParaRPr lang="en-US" altLang="ja-JP" dirty="0"/>
          </a:p>
          <a:p>
            <a:r>
              <a:rPr lang="en-US" altLang="ja-JP" dirty="0" smtClean="0"/>
              <a:t>P11</a:t>
            </a:r>
            <a:r>
              <a:rPr lang="ja-JP" altLang="en-US" dirty="0" smtClean="0"/>
              <a:t>－</a:t>
            </a:r>
            <a:r>
              <a:rPr lang="en-US" altLang="ja-JP" dirty="0"/>
              <a:t>P15</a:t>
            </a:r>
            <a:r>
              <a:rPr lang="ja-JP" altLang="en-US" dirty="0"/>
              <a:t>　　</a:t>
            </a:r>
            <a:r>
              <a:rPr lang="ja-JP" altLang="en-US" dirty="0" smtClean="0"/>
              <a:t>オンラインプログラム</a:t>
            </a:r>
            <a:r>
              <a:rPr lang="ja-JP" altLang="en-US" dirty="0"/>
              <a:t>　　　</a:t>
            </a:r>
            <a:endParaRPr lang="en-US" altLang="ja-JP" dirty="0">
              <a:latin typeface="+mn-ea"/>
              <a:ea typeface="+mn-ea"/>
            </a:endParaRPr>
          </a:p>
          <a:p>
            <a:endParaRPr lang="en-US" altLang="ja-JP" dirty="0"/>
          </a:p>
          <a:p>
            <a:r>
              <a:rPr lang="en-US" altLang="ja-JP" dirty="0"/>
              <a:t>P16</a:t>
            </a:r>
            <a:r>
              <a:rPr lang="ja-JP" altLang="en-US" dirty="0"/>
              <a:t>－</a:t>
            </a:r>
            <a:r>
              <a:rPr lang="en-US" altLang="ja-JP" dirty="0" smtClean="0"/>
              <a:t>P17</a:t>
            </a:r>
            <a:r>
              <a:rPr lang="ja-JP" altLang="en-US" dirty="0"/>
              <a:t>　　</a:t>
            </a:r>
            <a:r>
              <a:rPr lang="ja-JP" altLang="en-US" dirty="0" smtClean="0"/>
              <a:t>オンラインステージ</a:t>
            </a:r>
            <a:endParaRPr lang="en-US" altLang="ja-JP" dirty="0"/>
          </a:p>
          <a:p>
            <a:r>
              <a:rPr lang="ja-JP" altLang="en-US" dirty="0"/>
              <a:t>　</a:t>
            </a:r>
            <a:endParaRPr lang="en-US" altLang="ja-JP" dirty="0"/>
          </a:p>
          <a:p>
            <a:r>
              <a:rPr lang="en-US" altLang="ja-JP" dirty="0" smtClean="0"/>
              <a:t>P18</a:t>
            </a:r>
            <a:r>
              <a:rPr lang="ja-JP" altLang="en-US" dirty="0" smtClean="0"/>
              <a:t>　　　</a:t>
            </a:r>
            <a:r>
              <a:rPr lang="en-US" altLang="ja-JP" dirty="0" smtClean="0"/>
              <a:t> </a:t>
            </a:r>
            <a:r>
              <a:rPr lang="ja-JP" altLang="en-US" dirty="0"/>
              <a:t>　　　</a:t>
            </a:r>
            <a:r>
              <a:rPr lang="ja-JP" altLang="en-US" dirty="0" smtClean="0"/>
              <a:t>オンラインキッチン</a:t>
            </a:r>
            <a:r>
              <a:rPr lang="ja-JP" altLang="en-US" dirty="0">
                <a:latin typeface="+mn-ea"/>
                <a:ea typeface="+mn-ea"/>
              </a:rPr>
              <a:t>　</a:t>
            </a:r>
            <a:endParaRPr lang="en-US" altLang="ja-JP" dirty="0">
              <a:latin typeface="+mn-ea"/>
              <a:ea typeface="+mn-ea"/>
            </a:endParaRPr>
          </a:p>
          <a:p>
            <a:endParaRPr lang="en-US" altLang="ja-JP" dirty="0"/>
          </a:p>
          <a:p>
            <a:r>
              <a:rPr lang="en-US" altLang="ja-JP" dirty="0" smtClean="0"/>
              <a:t>P19</a:t>
            </a:r>
            <a:r>
              <a:rPr lang="ja-JP" altLang="en-US" dirty="0" smtClean="0"/>
              <a:t>－</a:t>
            </a:r>
            <a:r>
              <a:rPr lang="en-US" altLang="ja-JP" dirty="0" smtClean="0"/>
              <a:t>P22</a:t>
            </a:r>
            <a:r>
              <a:rPr lang="ja-JP" altLang="en-US" dirty="0"/>
              <a:t>　　</a:t>
            </a:r>
            <a:r>
              <a:rPr lang="ja-JP" altLang="en-US" dirty="0" smtClean="0"/>
              <a:t>ワンフェスチャンネル</a:t>
            </a:r>
            <a:endParaRPr lang="en-US" altLang="ja-JP" dirty="0" smtClean="0"/>
          </a:p>
          <a:p>
            <a:r>
              <a:rPr lang="ja-JP" altLang="en-US" dirty="0" smtClean="0"/>
              <a:t>　　　　　　　　　　　</a:t>
            </a:r>
            <a:r>
              <a:rPr lang="ja-JP" altLang="en-US" sz="1200" dirty="0" smtClean="0"/>
              <a:t>天気ｷｬｽﾀｰ　片平敦　講演</a:t>
            </a:r>
            <a:endParaRPr lang="en-US" altLang="ja-JP" sz="1200" dirty="0" smtClean="0"/>
          </a:p>
          <a:p>
            <a:r>
              <a:rPr lang="ja-JP" altLang="en-US" sz="1200" dirty="0" smtClean="0"/>
              <a:t>　　　　　　　　　　　　　　　　　　</a:t>
            </a:r>
            <a:r>
              <a:rPr lang="en-US" altLang="ja-JP" sz="1200" dirty="0" smtClean="0"/>
              <a:t>OWF</a:t>
            </a:r>
            <a:r>
              <a:rPr lang="ja-JP" altLang="en-US" sz="1200" dirty="0" smtClean="0"/>
              <a:t>広報大使　松田陽子</a:t>
            </a:r>
            <a:endParaRPr lang="en-US" altLang="ja-JP" sz="1200" dirty="0" smtClean="0"/>
          </a:p>
          <a:p>
            <a:r>
              <a:rPr lang="ja-JP" altLang="en-US" sz="1200" dirty="0" smtClean="0"/>
              <a:t>　　　　　　　　　　　　　　　　　　ベネシード対談</a:t>
            </a:r>
            <a:endParaRPr lang="en-US" altLang="ja-JP" sz="1200" dirty="0" smtClean="0"/>
          </a:p>
          <a:p>
            <a:r>
              <a:rPr lang="ja-JP" altLang="en-US" sz="1200" dirty="0" smtClean="0"/>
              <a:t>　　　　　　　　　　　　　　　　　　高校生による</a:t>
            </a:r>
            <a:r>
              <a:rPr lang="en-US" altLang="ja-JP" sz="1200" dirty="0" smtClean="0"/>
              <a:t>SDGs</a:t>
            </a:r>
            <a:r>
              <a:rPr lang="ja-JP" altLang="en-US" sz="1200" dirty="0" smtClean="0"/>
              <a:t>トークセッション</a:t>
            </a:r>
            <a:endParaRPr lang="en-US" altLang="ja-JP" sz="1200" dirty="0" smtClean="0"/>
          </a:p>
          <a:p>
            <a:r>
              <a:rPr lang="ja-JP" altLang="en-US" sz="1200" dirty="0" smtClean="0"/>
              <a:t>　　　　　　　　　　　　　　　　　　ワンフェス交流会</a:t>
            </a:r>
            <a:endParaRPr lang="en-US" altLang="ja-JP" sz="1200" dirty="0" smtClean="0"/>
          </a:p>
          <a:p>
            <a:r>
              <a:rPr lang="ja-JP" altLang="en-US" sz="1200" dirty="0" smtClean="0"/>
              <a:t>　　　　　　　　　　　　　　　　　　動画制作セミナー</a:t>
            </a:r>
            <a:endParaRPr lang="en-US" altLang="ja-JP" sz="1200" dirty="0" smtClean="0"/>
          </a:p>
          <a:p>
            <a:r>
              <a:rPr lang="ja-JP" altLang="en-US" sz="1200" dirty="0" smtClean="0"/>
              <a:t>　　　　　　　　　　　　　　　　　　見どころ説明</a:t>
            </a:r>
            <a:endParaRPr lang="en-US" altLang="ja-JP" sz="1200" dirty="0" smtClean="0"/>
          </a:p>
          <a:p>
            <a:r>
              <a:rPr lang="ja-JP" altLang="en-US" sz="1200" dirty="0" smtClean="0"/>
              <a:t>　　　　　　　　　　　　　　　　　　開会式</a:t>
            </a:r>
            <a:endParaRPr lang="en-US" altLang="ja-JP" sz="1200" dirty="0" smtClean="0"/>
          </a:p>
          <a:p>
            <a:r>
              <a:rPr lang="ja-JP" altLang="en-US" sz="1200" dirty="0" smtClean="0"/>
              <a:t>　　　　　　　　　　　　　　　　　　動画コンテスト表彰式・閉会式</a:t>
            </a:r>
            <a:endParaRPr lang="en-US" altLang="ja-JP" sz="1200" dirty="0" smtClean="0"/>
          </a:p>
          <a:p>
            <a:r>
              <a:rPr lang="ja-JP" altLang="en-US" sz="1200" dirty="0" smtClean="0"/>
              <a:t>　　　　　　　　　　　　　　　　　　</a:t>
            </a:r>
            <a:endParaRPr lang="en-US" altLang="ja-JP" sz="1200" dirty="0" smtClean="0"/>
          </a:p>
          <a:p>
            <a:endParaRPr lang="en-US" altLang="ja-JP" dirty="0"/>
          </a:p>
        </p:txBody>
      </p:sp>
      <p:sp>
        <p:nvSpPr>
          <p:cNvPr id="12" name="テキスト ボックス 11"/>
          <p:cNvSpPr txBox="1"/>
          <p:nvPr/>
        </p:nvSpPr>
        <p:spPr>
          <a:xfrm>
            <a:off x="5344320" y="888236"/>
            <a:ext cx="5018880" cy="5324535"/>
          </a:xfrm>
          <a:prstGeom prst="rect">
            <a:avLst/>
          </a:prstGeom>
          <a:noFill/>
        </p:spPr>
        <p:txBody>
          <a:bodyPr wrap="square" rtlCol="0">
            <a:spAutoFit/>
          </a:bodyPr>
          <a:lstStyle/>
          <a:p>
            <a:r>
              <a:rPr lang="en-US" altLang="ja-JP" dirty="0" smtClean="0"/>
              <a:t>P23</a:t>
            </a:r>
            <a:r>
              <a:rPr lang="ja-JP" altLang="en-US" dirty="0" smtClean="0"/>
              <a:t>－</a:t>
            </a:r>
            <a:r>
              <a:rPr lang="en-US" altLang="ja-JP" dirty="0" smtClean="0"/>
              <a:t>P24</a:t>
            </a:r>
            <a:r>
              <a:rPr lang="ja-JP" altLang="en-US" dirty="0" smtClean="0"/>
              <a:t>　　ＳＤＧｓ交流ひろば　　　 　</a:t>
            </a:r>
            <a:endParaRPr lang="en-US" altLang="ja-JP" dirty="0" smtClean="0"/>
          </a:p>
          <a:p>
            <a:endParaRPr lang="en-US" altLang="ja-JP" dirty="0" smtClean="0"/>
          </a:p>
          <a:p>
            <a:r>
              <a:rPr lang="en-US" altLang="ja-JP" dirty="0" smtClean="0"/>
              <a:t>P25</a:t>
            </a:r>
            <a:r>
              <a:rPr lang="ja-JP" altLang="en-US" dirty="0" smtClean="0"/>
              <a:t>　　　</a:t>
            </a:r>
            <a:r>
              <a:rPr lang="en-US" altLang="ja-JP" dirty="0" smtClean="0"/>
              <a:t> </a:t>
            </a:r>
            <a:r>
              <a:rPr lang="ja-JP" altLang="en-US" dirty="0" smtClean="0"/>
              <a:t>　　　ワンフェス動画コンテスト</a:t>
            </a:r>
            <a:endParaRPr lang="en-US" altLang="ja-JP" dirty="0" smtClean="0">
              <a:latin typeface="+mn-ea"/>
            </a:endParaRPr>
          </a:p>
          <a:p>
            <a:r>
              <a:rPr lang="ja-JP" altLang="en-US" dirty="0" smtClean="0"/>
              <a:t>　　　　</a:t>
            </a:r>
          </a:p>
          <a:p>
            <a:endParaRPr lang="en-US" altLang="ja-JP" dirty="0" smtClean="0"/>
          </a:p>
          <a:p>
            <a:r>
              <a:rPr lang="en-US" altLang="ja-JP" dirty="0" smtClean="0"/>
              <a:t>P26 </a:t>
            </a:r>
            <a:r>
              <a:rPr lang="ja-JP" altLang="en-US" dirty="0"/>
              <a:t>　　　　　　</a:t>
            </a:r>
            <a:r>
              <a:rPr lang="ja-JP" altLang="en-US" dirty="0" smtClean="0"/>
              <a:t>スポンサーチャンネル</a:t>
            </a:r>
            <a:endParaRPr lang="ja-JP" altLang="en-US" dirty="0"/>
          </a:p>
          <a:p>
            <a:endParaRPr lang="en-US" altLang="ja-JP" dirty="0"/>
          </a:p>
          <a:p>
            <a:r>
              <a:rPr lang="en-US" altLang="ja-JP" dirty="0" smtClean="0"/>
              <a:t>P27</a:t>
            </a:r>
            <a:r>
              <a:rPr lang="ja-JP" altLang="en-US" dirty="0"/>
              <a:t>　　　　　　</a:t>
            </a:r>
            <a:r>
              <a:rPr lang="ja-JP" altLang="en-US" dirty="0" smtClean="0"/>
              <a:t> クラウドファンディングの取組</a:t>
            </a:r>
            <a:endParaRPr lang="en-US" altLang="ja-JP" dirty="0"/>
          </a:p>
          <a:p>
            <a:endParaRPr lang="en-US" altLang="ja-JP" dirty="0"/>
          </a:p>
          <a:p>
            <a:r>
              <a:rPr lang="en-US" altLang="ja-JP" dirty="0" smtClean="0"/>
              <a:t>P28</a:t>
            </a:r>
            <a:r>
              <a:rPr lang="ja-JP" altLang="en-US" dirty="0"/>
              <a:t>　　　　　　　</a:t>
            </a:r>
            <a:r>
              <a:rPr lang="ja-JP" altLang="en-US" dirty="0" smtClean="0"/>
              <a:t>広報制作物</a:t>
            </a:r>
            <a:endParaRPr lang="ja-JP" altLang="en-US" dirty="0"/>
          </a:p>
          <a:p>
            <a:endParaRPr lang="en-US" altLang="ja-JP" dirty="0"/>
          </a:p>
          <a:p>
            <a:r>
              <a:rPr lang="en-US" altLang="ja-JP" dirty="0" smtClean="0"/>
              <a:t>P29</a:t>
            </a:r>
            <a:r>
              <a:rPr lang="ja-JP" altLang="en-US" dirty="0" smtClean="0"/>
              <a:t>　　　          パブリシティ</a:t>
            </a:r>
            <a:endParaRPr lang="ja-JP" altLang="en-US" dirty="0"/>
          </a:p>
          <a:p>
            <a:endParaRPr lang="en-US" altLang="ja-JP" dirty="0"/>
          </a:p>
          <a:p>
            <a:r>
              <a:rPr lang="en-US" altLang="ja-JP" dirty="0" smtClean="0"/>
              <a:t>P30</a:t>
            </a:r>
            <a:r>
              <a:rPr lang="ja-JP" altLang="en-US" dirty="0"/>
              <a:t>　　　</a:t>
            </a:r>
            <a:r>
              <a:rPr lang="en-US" altLang="ja-JP" dirty="0"/>
              <a:t> </a:t>
            </a:r>
            <a:r>
              <a:rPr lang="ja-JP" altLang="en-US" dirty="0"/>
              <a:t>　　　  </a:t>
            </a:r>
            <a:r>
              <a:rPr lang="ja-JP" altLang="en-US" dirty="0" smtClean="0"/>
              <a:t>出展者アンケート</a:t>
            </a:r>
            <a:endParaRPr lang="en-US" altLang="ja-JP" dirty="0" smtClean="0"/>
          </a:p>
          <a:p>
            <a:endParaRPr lang="en-US" altLang="ja-JP" dirty="0" smtClean="0"/>
          </a:p>
          <a:p>
            <a:r>
              <a:rPr lang="ja-JP" altLang="en-US" dirty="0" smtClean="0"/>
              <a:t>Ｐ</a:t>
            </a:r>
            <a:r>
              <a:rPr lang="en-US" altLang="ja-JP" dirty="0" smtClean="0"/>
              <a:t>31</a:t>
            </a:r>
            <a:r>
              <a:rPr lang="ja-JP" altLang="en-US" dirty="0" smtClean="0"/>
              <a:t>　　　　　　　収</a:t>
            </a:r>
            <a:r>
              <a:rPr lang="ja-JP" altLang="en-US" dirty="0"/>
              <a:t>支報告</a:t>
            </a:r>
          </a:p>
          <a:p>
            <a:endParaRPr lang="en-US" altLang="ja-JP" dirty="0"/>
          </a:p>
        </p:txBody>
      </p:sp>
    </p:spTree>
    <p:extLst>
      <p:ext uri="{BB962C8B-B14F-4D97-AF65-F5344CB8AC3E}">
        <p14:creationId xmlns="" xmlns:p14="http://schemas.microsoft.com/office/powerpoint/2010/main" val="2643007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1600" dirty="0"/>
              <a:t>出展者アンケート</a:t>
            </a:r>
          </a:p>
        </p:txBody>
      </p:sp>
      <p:sp>
        <p:nvSpPr>
          <p:cNvPr id="3" name="スライド番号プレースホルダー 2"/>
          <p:cNvSpPr>
            <a:spLocks noGrp="1"/>
          </p:cNvSpPr>
          <p:nvPr>
            <p:ph type="sldNum" sz="quarter" idx="11"/>
          </p:nvPr>
        </p:nvSpPr>
        <p:spPr/>
        <p:txBody>
          <a:bodyPr/>
          <a:lstStyle/>
          <a:p>
            <a:pPr>
              <a:defRPr/>
            </a:pPr>
            <a:fld id="{EE7A2B8F-B717-F94F-819D-4F7DD6ED84F2}" type="slidenum">
              <a:rPr lang="ja-JP" altLang="en-US" smtClean="0"/>
              <a:pPr>
                <a:defRPr/>
              </a:pPr>
              <a:t>30</a:t>
            </a:fld>
            <a:endParaRPr lang="en-US" altLang="ja-JP"/>
          </a:p>
        </p:txBody>
      </p:sp>
      <p:sp>
        <p:nvSpPr>
          <p:cNvPr id="17" name="テキスト ボックス 16"/>
          <p:cNvSpPr txBox="1"/>
          <p:nvPr/>
        </p:nvSpPr>
        <p:spPr>
          <a:xfrm>
            <a:off x="4496275" y="183489"/>
            <a:ext cx="4038919" cy="307777"/>
          </a:xfrm>
          <a:prstGeom prst="rect">
            <a:avLst/>
          </a:prstGeom>
          <a:noFill/>
        </p:spPr>
        <p:txBody>
          <a:bodyPr wrap="square" rtlCol="0">
            <a:spAutoFit/>
          </a:bodyPr>
          <a:lstStyle/>
          <a:p>
            <a:r>
              <a:rPr lang="ja-JP" altLang="en-US" sz="1400" dirty="0"/>
              <a:t>回答者数</a:t>
            </a:r>
            <a:r>
              <a:rPr lang="ja-JP" altLang="en-US" sz="1400" dirty="0" smtClean="0"/>
              <a:t>：</a:t>
            </a:r>
            <a:r>
              <a:rPr lang="en-US" altLang="ja-JP" sz="1400" dirty="0" smtClean="0"/>
              <a:t>21</a:t>
            </a:r>
            <a:endParaRPr lang="ja-JP" altLang="en-US" sz="1400" dirty="0"/>
          </a:p>
        </p:txBody>
      </p:sp>
      <p:sp>
        <p:nvSpPr>
          <p:cNvPr id="23" name="テキスト ボックス 22"/>
          <p:cNvSpPr txBox="1"/>
          <p:nvPr/>
        </p:nvSpPr>
        <p:spPr>
          <a:xfrm>
            <a:off x="1733549" y="3152775"/>
            <a:ext cx="6801645" cy="4832092"/>
          </a:xfrm>
          <a:prstGeom prst="rect">
            <a:avLst/>
          </a:prstGeom>
          <a:noFill/>
        </p:spPr>
        <p:txBody>
          <a:bodyPr wrap="square" rtlCol="0">
            <a:spAutoFit/>
          </a:bodyPr>
          <a:lstStyle/>
          <a:p>
            <a:r>
              <a:rPr lang="ja-JP" altLang="en-US" sz="1100" dirty="0" smtClean="0"/>
              <a:t>■運営上の課題や改善点 </a:t>
            </a:r>
            <a:endParaRPr lang="en-US" altLang="ja-JP" sz="1100" dirty="0" smtClean="0"/>
          </a:p>
          <a:p>
            <a:r>
              <a:rPr lang="ja-JP" altLang="en-US" sz="1100" dirty="0" smtClean="0"/>
              <a:t>・オンライン開催か否か、決定事項がもう少し早くしてほしい。</a:t>
            </a:r>
            <a:endParaRPr lang="en-US" altLang="ja-JP" sz="1100" dirty="0" smtClean="0"/>
          </a:p>
          <a:p>
            <a:r>
              <a:rPr lang="ja-JP" altLang="en-US" sz="1100" dirty="0" smtClean="0"/>
              <a:t>・</a:t>
            </a:r>
            <a:r>
              <a:rPr lang="en-US" sz="1100" dirty="0" smtClean="0"/>
              <a:t>ZOOM</a:t>
            </a:r>
            <a:r>
              <a:rPr lang="ja-JP" altLang="en-US" sz="1100" dirty="0" smtClean="0"/>
              <a:t>等で団体同士の生のやり取りや参加者と団体との交流の時間があれば良い。 </a:t>
            </a:r>
            <a:endParaRPr lang="en-US" altLang="ja-JP" sz="1100" dirty="0" smtClean="0"/>
          </a:p>
          <a:p>
            <a:r>
              <a:rPr lang="ja-JP" altLang="en-US" sz="1100" dirty="0" smtClean="0"/>
              <a:t>・視聴者数のカウント、質問の受付等簡易な方法が欲しい。 </a:t>
            </a:r>
            <a:endParaRPr lang="en-US" altLang="ja-JP" sz="1100" dirty="0" smtClean="0"/>
          </a:p>
          <a:p>
            <a:r>
              <a:rPr lang="ja-JP" altLang="en-US" sz="1100" dirty="0" smtClean="0"/>
              <a:t>・オンラインブースとオンラインプログラムとの違いが分かりにくい。 </a:t>
            </a:r>
            <a:endParaRPr lang="en-US" altLang="ja-JP" sz="1100" dirty="0" smtClean="0"/>
          </a:p>
          <a:p>
            <a:r>
              <a:rPr lang="ja-JP" altLang="en-US" sz="1100" dirty="0" smtClean="0"/>
              <a:t>・動画閲覧時間の遅延。</a:t>
            </a:r>
            <a:endParaRPr lang="en-US" altLang="ja-JP" sz="1100" dirty="0" smtClean="0"/>
          </a:p>
          <a:p>
            <a:r>
              <a:rPr lang="ja-JP" altLang="en-US" sz="1100" dirty="0" smtClean="0"/>
              <a:t>・ 出展者や視聴者の立場に立った</a:t>
            </a:r>
            <a:r>
              <a:rPr lang="en-US" sz="1100" dirty="0" smtClean="0"/>
              <a:t>HP</a:t>
            </a:r>
            <a:r>
              <a:rPr lang="ja-JP" altLang="en-US" sz="1100" dirty="0" smtClean="0"/>
              <a:t>の表記方法を検討してほしい。 </a:t>
            </a:r>
            <a:endParaRPr lang="en-US" altLang="ja-JP" sz="1100" dirty="0" smtClean="0"/>
          </a:p>
          <a:p>
            <a:r>
              <a:rPr lang="ja-JP" altLang="en-US" sz="1100" dirty="0" smtClean="0"/>
              <a:t>・出展前の説明会、研修をオンラインで行ってもらえればよかった。</a:t>
            </a:r>
            <a:endParaRPr lang="en-US" altLang="ja-JP" sz="1100" dirty="0" smtClean="0"/>
          </a:p>
          <a:p>
            <a:endParaRPr lang="en-US" altLang="ja-JP" sz="1100" dirty="0" smtClean="0"/>
          </a:p>
          <a:p>
            <a:r>
              <a:rPr lang="ja-JP" altLang="en-US" sz="1100" dirty="0" smtClean="0"/>
              <a:t>■オンライン開催について </a:t>
            </a:r>
            <a:endParaRPr lang="en-US" altLang="ja-JP" sz="1100" dirty="0" smtClean="0"/>
          </a:p>
          <a:p>
            <a:r>
              <a:rPr lang="ja-JP" altLang="en-US" sz="1100" dirty="0" smtClean="0"/>
              <a:t>・世界中の方々に見ていただけることが最大のメリット。 </a:t>
            </a:r>
            <a:endParaRPr lang="en-US" altLang="ja-JP" sz="1100" dirty="0" smtClean="0"/>
          </a:p>
          <a:p>
            <a:r>
              <a:rPr lang="ja-JP" altLang="en-US" sz="1100" dirty="0" smtClean="0"/>
              <a:t>・今後、オンライン又はハイブリッド型での開催があると多くの人に見てもらえる。 </a:t>
            </a:r>
            <a:endParaRPr lang="en-US" altLang="ja-JP" sz="1100" dirty="0" smtClean="0"/>
          </a:p>
          <a:p>
            <a:r>
              <a:rPr lang="ja-JP" altLang="en-US" sz="1100" dirty="0" smtClean="0"/>
              <a:t>・動画制作セミナーは有意義であった。 </a:t>
            </a:r>
            <a:endParaRPr lang="en-US" altLang="ja-JP" sz="1100" dirty="0" smtClean="0"/>
          </a:p>
          <a:p>
            <a:r>
              <a:rPr lang="ja-JP" altLang="en-US" sz="1100" dirty="0" smtClean="0"/>
              <a:t>・動画をアップロードしただけで終わった。視聴者との接触やつながり、反応が感じられなかった。</a:t>
            </a:r>
            <a:endParaRPr lang="en-US" altLang="ja-JP" sz="1100" dirty="0" smtClean="0"/>
          </a:p>
          <a:p>
            <a:r>
              <a:rPr lang="ja-JP" altLang="en-US" sz="1100" dirty="0" smtClean="0"/>
              <a:t>・ </a:t>
            </a:r>
            <a:r>
              <a:rPr lang="en-US" sz="1100" dirty="0" smtClean="0"/>
              <a:t>WEB</a:t>
            </a:r>
            <a:r>
              <a:rPr lang="ja-JP" altLang="en-US" sz="1100" dirty="0" smtClean="0"/>
              <a:t>会議を使った視聴者と直接話ができる仕組みがあってもよいのではないか。 </a:t>
            </a:r>
            <a:endParaRPr lang="en-US" altLang="ja-JP" sz="1100" dirty="0" smtClean="0"/>
          </a:p>
          <a:p>
            <a:r>
              <a:rPr lang="ja-JP" altLang="en-US" sz="1100" dirty="0" smtClean="0"/>
              <a:t>・</a:t>
            </a:r>
            <a:r>
              <a:rPr lang="en-US" sz="1100" dirty="0" smtClean="0"/>
              <a:t>HP</a:t>
            </a:r>
            <a:r>
              <a:rPr lang="ja-JP" altLang="en-US" sz="1100" dirty="0" smtClean="0"/>
              <a:t>を一度見たら分かる内容と申し込みにしてほしい。 </a:t>
            </a:r>
            <a:endParaRPr lang="en-US" altLang="ja-JP" sz="1100" dirty="0" smtClean="0"/>
          </a:p>
          <a:p>
            <a:r>
              <a:rPr lang="ja-JP" altLang="en-US" sz="1100" dirty="0" smtClean="0"/>
              <a:t>・</a:t>
            </a:r>
            <a:r>
              <a:rPr lang="en-US" sz="1100" dirty="0" smtClean="0"/>
              <a:t>ZOOM</a:t>
            </a:r>
            <a:r>
              <a:rPr lang="ja-JP" altLang="en-US" sz="1100" dirty="0" smtClean="0"/>
              <a:t>等を使ったライブでの学びの場があればよかった。 </a:t>
            </a:r>
            <a:endParaRPr lang="en-US" altLang="ja-JP" sz="1100" dirty="0" smtClean="0"/>
          </a:p>
          <a:p>
            <a:r>
              <a:rPr lang="ja-JP" altLang="en-US" sz="1100" dirty="0" smtClean="0"/>
              <a:t>・開催直前まで動画修正を受け付けてほしい。</a:t>
            </a:r>
            <a:endParaRPr lang="en-US" altLang="ja-JP" sz="1100" dirty="0" smtClean="0"/>
          </a:p>
          <a:p>
            <a:endParaRPr lang="en-US" altLang="ja-JP" sz="1100" dirty="0" smtClean="0"/>
          </a:p>
          <a:p>
            <a:r>
              <a:rPr lang="ja-JP" altLang="en-US" sz="1100" dirty="0" smtClean="0"/>
              <a:t>■全体の感想</a:t>
            </a:r>
            <a:endParaRPr lang="en-US" altLang="ja-JP" sz="1100" dirty="0" smtClean="0"/>
          </a:p>
          <a:p>
            <a:r>
              <a:rPr lang="ja-JP" altLang="en-US" sz="1100" dirty="0" smtClean="0"/>
              <a:t>・ </a:t>
            </a:r>
            <a:r>
              <a:rPr lang="en-US" sz="1100" dirty="0" smtClean="0"/>
              <a:t>ZOOM</a:t>
            </a:r>
            <a:r>
              <a:rPr lang="ja-JP" altLang="en-US" sz="1100" dirty="0" smtClean="0"/>
              <a:t>交流会が平日開催であれば参加人数が多くなるのではないか。 </a:t>
            </a:r>
            <a:endParaRPr lang="en-US" altLang="ja-JP" sz="1100" dirty="0" smtClean="0"/>
          </a:p>
          <a:p>
            <a:r>
              <a:rPr lang="ja-JP" altLang="en-US" sz="1100" dirty="0" smtClean="0"/>
              <a:t>・出展団体が例年より少なかった。</a:t>
            </a:r>
            <a:r>
              <a:rPr lang="en-US" sz="1100" dirty="0" smtClean="0"/>
              <a:t>WEB</a:t>
            </a:r>
            <a:r>
              <a:rPr lang="ja-JP" altLang="en-US" sz="1100" dirty="0" smtClean="0"/>
              <a:t>対応ができる組織かどうかが反映されてしまった。 </a:t>
            </a:r>
            <a:endParaRPr lang="en-US" altLang="ja-JP" sz="1100" dirty="0" smtClean="0"/>
          </a:p>
          <a:p>
            <a:r>
              <a:rPr lang="ja-JP" altLang="en-US" sz="1100" dirty="0" smtClean="0"/>
              <a:t>・前年度の内容が記載されているので</a:t>
            </a:r>
            <a:r>
              <a:rPr lang="en-US" sz="1100" dirty="0" smtClean="0"/>
              <a:t>HP</a:t>
            </a:r>
            <a:r>
              <a:rPr lang="ja-JP" altLang="en-US" sz="1100" dirty="0" smtClean="0"/>
              <a:t>の整理をしてほしい。</a:t>
            </a:r>
            <a:endParaRPr lang="en-US" altLang="ja-JP" sz="1100" dirty="0" smtClean="0"/>
          </a:p>
          <a:p>
            <a:endParaRPr lang="en-US" altLang="ja-JP" sz="1100" dirty="0" smtClean="0"/>
          </a:p>
          <a:p>
            <a:endParaRPr lang="en-US" altLang="ja-JP" sz="1100" dirty="0" smtClean="0"/>
          </a:p>
          <a:p>
            <a:endParaRPr lang="en-US" altLang="ja-JP" sz="1100" dirty="0" smtClean="0"/>
          </a:p>
          <a:p>
            <a:endParaRPr lang="en-US" altLang="ja-JP" sz="1100" dirty="0" smtClean="0"/>
          </a:p>
          <a:p>
            <a:endParaRPr lang="en-US" altLang="ja-JP" sz="1100" dirty="0"/>
          </a:p>
        </p:txBody>
      </p:sp>
      <p:pic>
        <p:nvPicPr>
          <p:cNvPr id="4097" name="グラフ 3"/>
          <p:cNvPicPr>
            <a:picLocks noChangeArrowheads="1"/>
          </p:cNvPicPr>
          <p:nvPr/>
        </p:nvPicPr>
        <p:blipFill>
          <a:blip r:embed="rId2"/>
          <a:srcRect/>
          <a:stretch>
            <a:fillRect/>
          </a:stretch>
        </p:blipFill>
        <p:spPr bwMode="auto">
          <a:xfrm>
            <a:off x="1733550" y="733425"/>
            <a:ext cx="3171825" cy="2276475"/>
          </a:xfrm>
          <a:prstGeom prst="rect">
            <a:avLst/>
          </a:prstGeom>
          <a:noFill/>
        </p:spPr>
      </p:pic>
      <p:pic>
        <p:nvPicPr>
          <p:cNvPr id="4098" name="グラフ 2"/>
          <p:cNvPicPr>
            <a:picLocks noChangeArrowheads="1"/>
          </p:cNvPicPr>
          <p:nvPr/>
        </p:nvPicPr>
        <p:blipFill>
          <a:blip r:embed="rId3"/>
          <a:srcRect/>
          <a:stretch>
            <a:fillRect/>
          </a:stretch>
        </p:blipFill>
        <p:spPr bwMode="auto">
          <a:xfrm>
            <a:off x="5970514" y="733425"/>
            <a:ext cx="2859161" cy="2276475"/>
          </a:xfrm>
          <a:prstGeom prst="rect">
            <a:avLst/>
          </a:prstGeom>
          <a:noFill/>
        </p:spPr>
      </p:pic>
    </p:spTree>
    <p:extLst>
      <p:ext uri="{BB962C8B-B14F-4D97-AF65-F5344CB8AC3E}">
        <p14:creationId xmlns="" xmlns:p14="http://schemas.microsoft.com/office/powerpoint/2010/main" val="638365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タイトル 3"/>
          <p:cNvSpPr>
            <a:spLocks noGrp="1"/>
          </p:cNvSpPr>
          <p:nvPr>
            <p:ph type="title"/>
          </p:nvPr>
        </p:nvSpPr>
        <p:spPr>
          <a:xfrm>
            <a:off x="534990" y="87315"/>
            <a:ext cx="9618662" cy="501650"/>
          </a:xfrm>
        </p:spPr>
        <p:txBody>
          <a:bodyPr/>
          <a:lstStyle/>
          <a:p>
            <a:r>
              <a:rPr lang="ja-JP" altLang="en-US" dirty="0">
                <a:latin typeface="Calibri" charset="0"/>
                <a:ea typeface="ＭＳ Ｐゴシック" charset="0"/>
              </a:rPr>
              <a:t>収支報告</a:t>
            </a:r>
          </a:p>
        </p:txBody>
      </p:sp>
      <p:sp>
        <p:nvSpPr>
          <p:cNvPr id="64514" name="スライド番号プレースホルダー 2"/>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6BD59D57-7528-7F4A-B68B-B3D450C7F27F}" type="slidenum">
              <a:rPr lang="ja-JP" altLang="en-US" sz="1100">
                <a:solidFill>
                  <a:srgbClr val="898989"/>
                </a:solidFill>
                <a:latin typeface="Calibri" charset="0"/>
              </a:rPr>
              <a:pPr/>
              <a:t>31</a:t>
            </a:fld>
            <a:endParaRPr lang="en-US" altLang="ja-JP" sz="1100" dirty="0">
              <a:solidFill>
                <a:srgbClr val="898989"/>
              </a:solidFill>
              <a:latin typeface="Calibri" charset="0"/>
            </a:endParaRPr>
          </a:p>
        </p:txBody>
      </p:sp>
      <p:graphicFrame>
        <p:nvGraphicFramePr>
          <p:cNvPr id="5" name="表 4"/>
          <p:cNvGraphicFramePr>
            <a:graphicFrameLocks noGrp="1"/>
          </p:cNvGraphicFramePr>
          <p:nvPr>
            <p:extLst>
              <p:ext uri="{D42A27DB-BD31-4B8C-83A1-F6EECF244321}">
                <p14:modId xmlns="" xmlns:p14="http://schemas.microsoft.com/office/powerpoint/2010/main" val="2395202626"/>
              </p:ext>
            </p:extLst>
          </p:nvPr>
        </p:nvGraphicFramePr>
        <p:xfrm>
          <a:off x="257175" y="790558"/>
          <a:ext cx="4933803" cy="3380480"/>
        </p:xfrm>
        <a:graphic>
          <a:graphicData uri="http://schemas.openxmlformats.org/drawingml/2006/table">
            <a:tbl>
              <a:tblPr/>
              <a:tblGrid>
                <a:gridCol w="1342147">
                  <a:extLst>
                    <a:ext uri="{9D8B030D-6E8A-4147-A177-3AD203B41FA5}">
                      <a16:colId xmlns="" xmlns:a16="http://schemas.microsoft.com/office/drawing/2014/main" val="20000"/>
                    </a:ext>
                  </a:extLst>
                </a:gridCol>
                <a:gridCol w="865934">
                  <a:extLst>
                    <a:ext uri="{9D8B030D-6E8A-4147-A177-3AD203B41FA5}">
                      <a16:colId xmlns="" xmlns:a16="http://schemas.microsoft.com/office/drawing/2014/main" val="20001"/>
                    </a:ext>
                  </a:extLst>
                </a:gridCol>
                <a:gridCol w="865934">
                  <a:extLst>
                    <a:ext uri="{9D8B030D-6E8A-4147-A177-3AD203B41FA5}">
                      <a16:colId xmlns="" xmlns:a16="http://schemas.microsoft.com/office/drawing/2014/main" val="20002"/>
                    </a:ext>
                  </a:extLst>
                </a:gridCol>
                <a:gridCol w="1859788">
                  <a:extLst>
                    <a:ext uri="{9D8B030D-6E8A-4147-A177-3AD203B41FA5}">
                      <a16:colId xmlns="" xmlns:a16="http://schemas.microsoft.com/office/drawing/2014/main" val="20003"/>
                    </a:ext>
                  </a:extLst>
                </a:gridCol>
              </a:tblGrid>
              <a:tr h="273498">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（１）収入の部 </a:t>
                      </a:r>
                    </a:p>
                  </a:txBody>
                  <a:tcPr marL="9526" marR="9526" marT="952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（単位は円）</a:t>
                      </a:r>
                    </a:p>
                  </a:txBody>
                  <a:tcPr marL="9526" marR="9526" marT="9526"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98366">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費　　目 </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19</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年</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度決算 </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20</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年</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度決算 </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内　　訳</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60027">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出展料 </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2,779,780</a:t>
                      </a:r>
                      <a:endPar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271,000</a:t>
                      </a:r>
                      <a:endPar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ブース出展料</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8,000</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円、プ</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ログラ</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ム出展料</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5,000</a:t>
                      </a:r>
                      <a:r>
                        <a:rPr lang="ja-JP" altLang="en-US" sz="1100" b="0" i="0" u="none" strike="noStrike" smtClean="0">
                          <a:solidFill>
                            <a:srgbClr val="000000"/>
                          </a:solidFill>
                          <a:effectLst/>
                          <a:latin typeface="ＭＳ Ｐゴシック" panose="020B0600070205080204" pitchFamily="50" charset="-128"/>
                          <a:ea typeface="ＭＳ Ｐゴシック" panose="020B0600070205080204" pitchFamily="50" charset="-128"/>
                        </a:rPr>
                        <a:t>円</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98366">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分担金 </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rPr>
                        <a:t>1,000,000</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rPr>
                        <a:t>1,000,000</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JICA</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関西</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98366">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助成金・補助金 </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rPr>
                        <a:t>0</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rPr>
                        <a:t>0</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60027">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協賛金 </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6,660,000</a:t>
                      </a:r>
                      <a:endPar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2,645,000</a:t>
                      </a:r>
                      <a:endPar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企業、経済団体、国際協力・交流団体、民間団体</a:t>
                      </a:r>
                    </a:p>
                  </a:txBody>
                  <a:tcPr marL="9526" marR="9526"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98366">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来場者収入 </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16,400</a:t>
                      </a:r>
                      <a:endPar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0</a:t>
                      </a:r>
                      <a:endPar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民族衣装着付けなど</a:t>
                      </a:r>
                    </a:p>
                  </a:txBody>
                  <a:tcPr marL="9526" marR="9526"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98366">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募金・寄付金収入 </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199,258</a:t>
                      </a:r>
                      <a:endPar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1,276,000</a:t>
                      </a:r>
                      <a:endPar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クラウドファンディング</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98366">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受取利息 </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9</a:t>
                      </a:r>
                      <a:endPar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4</a:t>
                      </a:r>
                      <a:endPar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受取利息</a:t>
                      </a:r>
                    </a:p>
                  </a:txBody>
                  <a:tcPr marL="9526" marR="9526"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98366">
                <a:tc>
                  <a:txBody>
                    <a:bodyPr/>
                    <a:lstStyle/>
                    <a:p>
                      <a:pPr algn="l" fontAlgn="ctr"/>
                      <a:r>
                        <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altLang="en-US" sz="11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繰越金</a:t>
                      </a:r>
                      <a:endPar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r" defTabSz="497605" rtl="0" eaLnBrk="1" fontAlgn="ctr" latinLnBrk="0" hangingPunct="1">
                        <a:lnSpc>
                          <a:spcPct val="100000"/>
                        </a:lnSpc>
                        <a:spcBef>
                          <a:spcPts val="0"/>
                        </a:spcBef>
                        <a:spcAft>
                          <a:spcPts val="0"/>
                        </a:spcAft>
                        <a:buClrTx/>
                        <a:buSzTx/>
                        <a:buFontTx/>
                        <a:buNone/>
                        <a:tabLst/>
                        <a:defRPr/>
                      </a:pP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50,251</a:t>
                      </a: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endPar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98366">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合　計 </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10,655,447</a:t>
                      </a:r>
                      <a:endPar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5,242,255</a:t>
                      </a:r>
                      <a:endPar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6" marR="9526"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graphicFrame>
        <p:nvGraphicFramePr>
          <p:cNvPr id="23" name="表 22">
            <a:extLst>
              <a:ext uri="{FF2B5EF4-FFF2-40B4-BE49-F238E27FC236}">
                <a16:creationId xmlns="" xmlns:a16="http://schemas.microsoft.com/office/drawing/2014/main" id="{95DD1872-9946-45A2-9665-68683EA72D66}"/>
              </a:ext>
            </a:extLst>
          </p:cNvPr>
          <p:cNvGraphicFramePr>
            <a:graphicFrameLocks noGrp="1"/>
          </p:cNvGraphicFramePr>
          <p:nvPr>
            <p:extLst>
              <p:ext uri="{D42A27DB-BD31-4B8C-83A1-F6EECF244321}">
                <p14:modId xmlns="" xmlns:p14="http://schemas.microsoft.com/office/powerpoint/2010/main" val="1441391142"/>
              </p:ext>
            </p:extLst>
          </p:nvPr>
        </p:nvGraphicFramePr>
        <p:xfrm>
          <a:off x="5371953" y="790558"/>
          <a:ext cx="5103222" cy="6337321"/>
        </p:xfrm>
        <a:graphic>
          <a:graphicData uri="http://schemas.openxmlformats.org/drawingml/2006/table">
            <a:tbl>
              <a:tblPr/>
              <a:tblGrid>
                <a:gridCol w="1412322">
                  <a:extLst>
                    <a:ext uri="{9D8B030D-6E8A-4147-A177-3AD203B41FA5}">
                      <a16:colId xmlns="" xmlns:a16="http://schemas.microsoft.com/office/drawing/2014/main" val="25189262"/>
                    </a:ext>
                  </a:extLst>
                </a:gridCol>
                <a:gridCol w="912866">
                  <a:extLst>
                    <a:ext uri="{9D8B030D-6E8A-4147-A177-3AD203B41FA5}">
                      <a16:colId xmlns="" xmlns:a16="http://schemas.microsoft.com/office/drawing/2014/main" val="468990284"/>
                    </a:ext>
                  </a:extLst>
                </a:gridCol>
                <a:gridCol w="869383">
                  <a:extLst>
                    <a:ext uri="{9D8B030D-6E8A-4147-A177-3AD203B41FA5}">
                      <a16:colId xmlns="" xmlns:a16="http://schemas.microsoft.com/office/drawing/2014/main" val="914504242"/>
                    </a:ext>
                  </a:extLst>
                </a:gridCol>
                <a:gridCol w="1908651">
                  <a:extLst>
                    <a:ext uri="{9D8B030D-6E8A-4147-A177-3AD203B41FA5}">
                      <a16:colId xmlns="" xmlns:a16="http://schemas.microsoft.com/office/drawing/2014/main" val="3905287153"/>
                    </a:ext>
                  </a:extLst>
                </a:gridCol>
              </a:tblGrid>
              <a:tr h="268232">
                <a:tc>
                  <a:txBody>
                    <a:bodyPr/>
                    <a:lstStyle/>
                    <a:p>
                      <a:pPr algn="just">
                        <a:spcAft>
                          <a:spcPts val="0"/>
                        </a:spcAft>
                      </a:pPr>
                      <a:r>
                        <a:rPr lang="ja-JP" sz="1100" b="0" kern="100" dirty="0">
                          <a:effectLst/>
                          <a:latin typeface="+mn-ea"/>
                          <a:ea typeface="+mn-ea"/>
                          <a:cs typeface="Times New Roman" panose="02020603050405020304" pitchFamily="18" charset="0"/>
                        </a:rPr>
                        <a:t>（２）支出の部 </a:t>
                      </a:r>
                    </a:p>
                  </a:txBody>
                  <a:tcPr marL="6401" marR="6401" marT="640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ja-JP" sz="1100" b="0" kern="100">
                        <a:effectLst/>
                        <a:latin typeface="+mn-ea"/>
                        <a:ea typeface="+mn-ea"/>
                      </a:endParaRPr>
                    </a:p>
                  </a:txBody>
                  <a:tcPr marL="6401" marR="6401" marT="640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b="0" kern="100" dirty="0">
                          <a:effectLst/>
                          <a:latin typeface="+mn-ea"/>
                          <a:ea typeface="+mn-ea"/>
                          <a:cs typeface="Times New Roman" panose="02020603050405020304" pitchFamily="18" charset="0"/>
                        </a:rPr>
                        <a:t>　</a:t>
                      </a:r>
                    </a:p>
                  </a:txBody>
                  <a:tcPr marL="6401" marR="6401" marT="640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ja-JP" sz="1100" b="0" kern="100">
                        <a:effectLst/>
                        <a:latin typeface="+mn-ea"/>
                        <a:ea typeface="+mn-ea"/>
                      </a:endParaRPr>
                    </a:p>
                  </a:txBody>
                  <a:tcPr marL="6401" marR="6401" marT="6401"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77140073"/>
                  </a:ext>
                </a:extLst>
              </a:tr>
              <a:tr h="268232">
                <a:tc>
                  <a:txBody>
                    <a:bodyPr/>
                    <a:lstStyle/>
                    <a:p>
                      <a:pPr algn="ctr">
                        <a:spcAft>
                          <a:spcPts val="0"/>
                        </a:spcAft>
                      </a:pPr>
                      <a:r>
                        <a:rPr lang="en-US" sz="1100" b="0" kern="100" dirty="0">
                          <a:effectLst/>
                          <a:latin typeface="+mn-ea"/>
                          <a:ea typeface="+mn-ea"/>
                          <a:cs typeface="Times New Roman" panose="02020603050405020304" pitchFamily="18" charset="0"/>
                        </a:rPr>
                        <a:t> </a:t>
                      </a:r>
                      <a:r>
                        <a:rPr lang="ja-JP" sz="1100" b="0" kern="100">
                          <a:effectLst/>
                          <a:latin typeface="+mn-ea"/>
                          <a:ea typeface="+mn-ea"/>
                          <a:cs typeface="Times New Roman" panose="02020603050405020304" pitchFamily="18" charset="0"/>
                        </a:rPr>
                        <a:t>費　　目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b="0" kern="100" dirty="0" smtClean="0">
                          <a:effectLst/>
                          <a:latin typeface="+mn-ea"/>
                          <a:ea typeface="+mn-ea"/>
                          <a:cs typeface="Times New Roman" panose="02020603050405020304" pitchFamily="18" charset="0"/>
                        </a:rPr>
                        <a:t>19</a:t>
                      </a:r>
                      <a:r>
                        <a:rPr lang="ja-JP" sz="1100" b="0" kern="100" dirty="0" smtClean="0">
                          <a:effectLst/>
                          <a:latin typeface="+mn-ea"/>
                          <a:ea typeface="+mn-ea"/>
                          <a:cs typeface="Times New Roman" panose="02020603050405020304" pitchFamily="18" charset="0"/>
                        </a:rPr>
                        <a:t>年</a:t>
                      </a:r>
                      <a:r>
                        <a:rPr lang="ja-JP" sz="1100" b="0" kern="100" dirty="0">
                          <a:effectLst/>
                          <a:latin typeface="+mn-ea"/>
                          <a:ea typeface="+mn-ea"/>
                          <a:cs typeface="Times New Roman" panose="02020603050405020304" pitchFamily="18" charset="0"/>
                        </a:rPr>
                        <a:t>度</a:t>
                      </a:r>
                      <a:r>
                        <a:rPr lang="ja-JP" altLang="en-US" sz="1100" b="0" kern="100" dirty="0">
                          <a:effectLst/>
                          <a:latin typeface="+mn-ea"/>
                          <a:ea typeface="+mn-ea"/>
                          <a:cs typeface="Times New Roman" panose="02020603050405020304" pitchFamily="18" charset="0"/>
                        </a:rPr>
                        <a:t>決算</a:t>
                      </a:r>
                      <a:endParaRPr lang="ja-JP" sz="1100" b="0"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97605" rtl="0" eaLnBrk="1" fontAlgn="auto"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20</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年度決算</a:t>
                      </a:r>
                      <a:endParaRPr lang="ja-JP" sz="1100" b="0"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100" b="0" kern="100" dirty="0">
                          <a:effectLst/>
                          <a:latin typeface="+mn-ea"/>
                          <a:ea typeface="+mn-ea"/>
                          <a:cs typeface="Times New Roman" panose="02020603050405020304" pitchFamily="18" charset="0"/>
                        </a:rPr>
                        <a:t>内　　訳</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23465664"/>
                  </a:ext>
                </a:extLst>
              </a:tr>
              <a:tr h="406888">
                <a:tc>
                  <a:txBody>
                    <a:bodyPr/>
                    <a:lstStyle/>
                    <a:p>
                      <a:pPr algn="l">
                        <a:spcAft>
                          <a:spcPts val="0"/>
                        </a:spcAft>
                      </a:pPr>
                      <a:r>
                        <a:rPr lang="en-US" sz="1100" b="0" kern="100" dirty="0">
                          <a:effectLst/>
                          <a:latin typeface="+mn-ea"/>
                          <a:ea typeface="+mn-ea"/>
                          <a:cs typeface="Times New Roman" panose="02020603050405020304" pitchFamily="18" charset="0"/>
                        </a:rPr>
                        <a:t> </a:t>
                      </a:r>
                      <a:r>
                        <a:rPr lang="ja-JP" sz="1100" b="0" kern="100" dirty="0">
                          <a:effectLst/>
                          <a:latin typeface="+mn-ea"/>
                          <a:ea typeface="+mn-ea"/>
                          <a:cs typeface="Times New Roman" panose="02020603050405020304" pitchFamily="18" charset="0"/>
                        </a:rPr>
                        <a:t>設営費・備品レンタル費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6,680,000</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1,190,828</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b="0" kern="100" dirty="0" smtClean="0">
                          <a:effectLst/>
                          <a:latin typeface="+mn-ea"/>
                          <a:ea typeface="+mn-ea"/>
                          <a:cs typeface="Times New Roman" panose="02020603050405020304" pitchFamily="18" charset="0"/>
                        </a:rPr>
                        <a:t>特設サイト構築、レンタルサーバー等</a:t>
                      </a:r>
                      <a:endParaRPr lang="ja-JP" sz="1100" b="0" kern="100" dirty="0">
                        <a:effectLst/>
                        <a:latin typeface="+mn-ea"/>
                        <a:ea typeface="+mn-ea"/>
                        <a:cs typeface="Times New Roman" panose="02020603050405020304" pitchFamily="18" charset="0"/>
                      </a:endParaRP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12787909"/>
                  </a:ext>
                </a:extLst>
              </a:tr>
              <a:tr h="345030">
                <a:tc>
                  <a:txBody>
                    <a:bodyPr/>
                    <a:lstStyle/>
                    <a:p>
                      <a:pPr algn="l">
                        <a:spcAft>
                          <a:spcPts val="0"/>
                        </a:spcAft>
                      </a:pPr>
                      <a:r>
                        <a:rPr lang="ja-JP" sz="1100" b="0" kern="100" dirty="0">
                          <a:effectLst/>
                          <a:latin typeface="+mn-ea"/>
                          <a:ea typeface="+mn-ea"/>
                          <a:cs typeface="Times New Roman" panose="02020603050405020304" pitchFamily="18" charset="0"/>
                        </a:rPr>
                        <a:t>報償費</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100" b="1" kern="100" dirty="0" smtClean="0">
                          <a:effectLst/>
                          <a:latin typeface="+mn-ea"/>
                          <a:ea typeface="+mn-ea"/>
                          <a:cs typeface="Times New Roman" panose="02020603050405020304" pitchFamily="18" charset="0"/>
                        </a:rPr>
                        <a:t>340,000</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410,000</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b="0" kern="100" dirty="0" smtClean="0">
                          <a:effectLst/>
                          <a:latin typeface="+mn-ea"/>
                          <a:ea typeface="+mn-ea"/>
                          <a:cs typeface="Times New Roman" panose="02020603050405020304" pitchFamily="18" charset="0"/>
                        </a:rPr>
                        <a:t>講</a:t>
                      </a:r>
                      <a:r>
                        <a:rPr lang="ja-JP" sz="1100" b="0" kern="100" dirty="0">
                          <a:effectLst/>
                          <a:latin typeface="+mn-ea"/>
                          <a:ea typeface="+mn-ea"/>
                          <a:cs typeface="Times New Roman" panose="02020603050405020304" pitchFamily="18" charset="0"/>
                        </a:rPr>
                        <a:t>師謝</a:t>
                      </a:r>
                      <a:r>
                        <a:rPr lang="ja-JP" sz="1100" b="0" kern="100" dirty="0" smtClean="0">
                          <a:effectLst/>
                          <a:latin typeface="+mn-ea"/>
                          <a:ea typeface="+mn-ea"/>
                          <a:cs typeface="Times New Roman" panose="02020603050405020304" pitchFamily="18" charset="0"/>
                        </a:rPr>
                        <a:t>礼</a:t>
                      </a:r>
                      <a:r>
                        <a:rPr lang="ja-JP" altLang="en-US" sz="1100" b="0" kern="100" dirty="0" smtClean="0">
                          <a:effectLst/>
                          <a:latin typeface="+mn-ea"/>
                          <a:ea typeface="+mn-ea"/>
                          <a:cs typeface="Times New Roman" panose="02020603050405020304" pitchFamily="18" charset="0"/>
                        </a:rPr>
                        <a:t>、コンテスト賞金</a:t>
                      </a:r>
                      <a:endParaRPr lang="ja-JP" sz="1100" b="0" kern="100" dirty="0">
                        <a:effectLst/>
                        <a:latin typeface="+mn-ea"/>
                        <a:ea typeface="+mn-ea"/>
                        <a:cs typeface="Times New Roman" panose="02020603050405020304" pitchFamily="18" charset="0"/>
                      </a:endParaRP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92242846"/>
                  </a:ext>
                </a:extLst>
              </a:tr>
              <a:tr h="345030">
                <a:tc>
                  <a:txBody>
                    <a:bodyPr/>
                    <a:lstStyle/>
                    <a:p>
                      <a:pPr algn="l">
                        <a:spcAft>
                          <a:spcPts val="0"/>
                        </a:spcAft>
                      </a:pPr>
                      <a:r>
                        <a:rPr lang="en-US" sz="1100" b="0" kern="100" dirty="0">
                          <a:effectLst/>
                          <a:latin typeface="+mn-ea"/>
                          <a:ea typeface="+mn-ea"/>
                          <a:cs typeface="Times New Roman" panose="02020603050405020304" pitchFamily="18" charset="0"/>
                        </a:rPr>
                        <a:t> </a:t>
                      </a:r>
                      <a:r>
                        <a:rPr lang="ja-JP" sz="1100" b="0" kern="100" dirty="0">
                          <a:effectLst/>
                          <a:latin typeface="+mn-ea"/>
                          <a:ea typeface="+mn-ea"/>
                          <a:cs typeface="Times New Roman" panose="02020603050405020304" pitchFamily="18" charset="0"/>
                        </a:rPr>
                        <a:t>印刷製本費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100" b="1" kern="100" dirty="0" smtClean="0">
                          <a:effectLst/>
                          <a:latin typeface="+mn-ea"/>
                          <a:ea typeface="+mn-ea"/>
                          <a:cs typeface="Times New Roman" panose="02020603050405020304" pitchFamily="18" charset="0"/>
                        </a:rPr>
                        <a:t>819,127</a:t>
                      </a:r>
                      <a:r>
                        <a:rPr lang="ja-JP" sz="1100" b="1" kern="100" dirty="0">
                          <a:effectLst/>
                          <a:latin typeface="+mn-ea"/>
                          <a:ea typeface="+mn-ea"/>
                          <a:cs typeface="Times New Roman" panose="02020603050405020304" pitchFamily="18" charset="0"/>
                        </a:rPr>
                        <a:t>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220,000</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b="0" kern="100" dirty="0">
                          <a:effectLst/>
                          <a:latin typeface="+mn-ea"/>
                          <a:ea typeface="+mn-ea"/>
                          <a:cs typeface="Times New Roman" panose="02020603050405020304" pitchFamily="18" charset="0"/>
                        </a:rPr>
                        <a:t>チラシ、ポスタ</a:t>
                      </a:r>
                      <a:r>
                        <a:rPr lang="ja-JP" sz="1100" b="0" kern="100" dirty="0" smtClean="0">
                          <a:effectLst/>
                          <a:latin typeface="+mn-ea"/>
                          <a:ea typeface="+mn-ea"/>
                          <a:cs typeface="Times New Roman" panose="02020603050405020304" pitchFamily="18" charset="0"/>
                        </a:rPr>
                        <a:t>ー</a:t>
                      </a:r>
                      <a:endParaRPr lang="ja-JP" sz="1100" b="0" kern="100" dirty="0">
                        <a:effectLst/>
                        <a:latin typeface="+mn-ea"/>
                        <a:ea typeface="+mn-ea"/>
                        <a:cs typeface="Times New Roman" panose="02020603050405020304" pitchFamily="18" charset="0"/>
                      </a:endParaRP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52104268"/>
                  </a:ext>
                </a:extLst>
              </a:tr>
              <a:tr h="345030">
                <a:tc>
                  <a:txBody>
                    <a:bodyPr/>
                    <a:lstStyle/>
                    <a:p>
                      <a:pPr algn="l">
                        <a:spcAft>
                          <a:spcPts val="0"/>
                        </a:spcAft>
                      </a:pPr>
                      <a:r>
                        <a:rPr lang="en-US" sz="1100" b="0" kern="100" dirty="0">
                          <a:effectLst/>
                          <a:latin typeface="+mn-ea"/>
                          <a:ea typeface="+mn-ea"/>
                          <a:cs typeface="Times New Roman" panose="02020603050405020304" pitchFamily="18" charset="0"/>
                        </a:rPr>
                        <a:t> </a:t>
                      </a:r>
                      <a:r>
                        <a:rPr lang="ja-JP" sz="1100" b="0" kern="100" dirty="0">
                          <a:effectLst/>
                          <a:latin typeface="+mn-ea"/>
                          <a:ea typeface="+mn-ea"/>
                          <a:cs typeface="Times New Roman" panose="02020603050405020304" pitchFamily="18" charset="0"/>
                        </a:rPr>
                        <a:t>通信運搬費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166,970</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200,744</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b="0" kern="100" dirty="0">
                          <a:effectLst/>
                          <a:latin typeface="+mn-ea"/>
                          <a:ea typeface="+mn-ea"/>
                          <a:cs typeface="Times New Roman" panose="02020603050405020304" pitchFamily="18" charset="0"/>
                        </a:rPr>
                        <a:t>広報</a:t>
                      </a:r>
                      <a:r>
                        <a:rPr lang="ja-JP" sz="1100" b="0" kern="100" dirty="0" smtClean="0">
                          <a:effectLst/>
                          <a:latin typeface="+mn-ea"/>
                          <a:ea typeface="+mn-ea"/>
                          <a:cs typeface="Times New Roman" panose="02020603050405020304" pitchFamily="18" charset="0"/>
                        </a:rPr>
                        <a:t>、</a:t>
                      </a:r>
                      <a:r>
                        <a:rPr lang="ja-JP" altLang="en-US" sz="1100" b="0" kern="100" dirty="0" smtClean="0">
                          <a:effectLst/>
                          <a:latin typeface="+mn-ea"/>
                          <a:ea typeface="+mn-ea"/>
                          <a:cs typeface="Times New Roman" panose="02020603050405020304" pitchFamily="18" charset="0"/>
                        </a:rPr>
                        <a:t>郵送費、クラウドファンディング返礼</a:t>
                      </a:r>
                      <a:endParaRPr lang="ja-JP" sz="1100" b="0" kern="100" dirty="0">
                        <a:effectLst/>
                        <a:latin typeface="+mn-ea"/>
                        <a:ea typeface="+mn-ea"/>
                        <a:cs typeface="Times New Roman" panose="02020603050405020304" pitchFamily="18" charset="0"/>
                      </a:endParaRP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17500409"/>
                  </a:ext>
                </a:extLst>
              </a:tr>
              <a:tr h="345030">
                <a:tc>
                  <a:txBody>
                    <a:bodyPr/>
                    <a:lstStyle/>
                    <a:p>
                      <a:pPr algn="l">
                        <a:spcAft>
                          <a:spcPts val="0"/>
                        </a:spcAft>
                      </a:pPr>
                      <a:r>
                        <a:rPr lang="en-US" sz="1100" b="0" kern="100" dirty="0">
                          <a:effectLst/>
                          <a:latin typeface="+mn-ea"/>
                          <a:ea typeface="+mn-ea"/>
                          <a:cs typeface="Times New Roman" panose="02020603050405020304" pitchFamily="18" charset="0"/>
                        </a:rPr>
                        <a:t> </a:t>
                      </a:r>
                      <a:r>
                        <a:rPr lang="ja-JP" sz="1100" b="0" kern="100" dirty="0">
                          <a:effectLst/>
                          <a:latin typeface="+mn-ea"/>
                          <a:ea typeface="+mn-ea"/>
                          <a:cs typeface="Times New Roman" panose="02020603050405020304" pitchFamily="18" charset="0"/>
                        </a:rPr>
                        <a:t>旅費交通費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59,600</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100" b="1" kern="100" dirty="0" smtClean="0">
                          <a:effectLst/>
                          <a:latin typeface="+mn-ea"/>
                          <a:ea typeface="+mn-ea"/>
                          <a:cs typeface="Times New Roman" panose="02020603050405020304" pitchFamily="18" charset="0"/>
                        </a:rPr>
                        <a:t>0</a:t>
                      </a:r>
                      <a:r>
                        <a:rPr lang="ja-JP" sz="1100" b="1" kern="100" dirty="0">
                          <a:effectLst/>
                          <a:latin typeface="+mn-ea"/>
                          <a:ea typeface="+mn-ea"/>
                          <a:cs typeface="Times New Roman" panose="02020603050405020304" pitchFamily="18" charset="0"/>
                        </a:rPr>
                        <a:t>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b="0" kern="100" dirty="0">
                          <a:effectLst/>
                          <a:latin typeface="+mn-ea"/>
                          <a:ea typeface="+mn-ea"/>
                          <a:cs typeface="Times New Roman" panose="02020603050405020304" pitchFamily="18" charset="0"/>
                        </a:rPr>
                        <a:t>講師交通費、依頼・報告、事務局交通費等</a:t>
                      </a: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79855318"/>
                  </a:ext>
                </a:extLst>
              </a:tr>
              <a:tr h="345030">
                <a:tc>
                  <a:txBody>
                    <a:bodyPr/>
                    <a:lstStyle/>
                    <a:p>
                      <a:pPr algn="l">
                        <a:spcAft>
                          <a:spcPts val="0"/>
                        </a:spcAft>
                      </a:pPr>
                      <a:r>
                        <a:rPr lang="en-US" sz="1100" b="0" kern="100" dirty="0">
                          <a:effectLst/>
                          <a:latin typeface="+mn-ea"/>
                          <a:ea typeface="+mn-ea"/>
                          <a:cs typeface="Times New Roman" panose="02020603050405020304" pitchFamily="18" charset="0"/>
                        </a:rPr>
                        <a:t> </a:t>
                      </a:r>
                      <a:r>
                        <a:rPr lang="ja-JP" sz="1100" b="0" kern="100" dirty="0">
                          <a:effectLst/>
                          <a:latin typeface="+mn-ea"/>
                          <a:ea typeface="+mn-ea"/>
                          <a:cs typeface="Times New Roman" panose="02020603050405020304" pitchFamily="18" charset="0"/>
                        </a:rPr>
                        <a:t>委託費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100" b="1" kern="100" dirty="0" smtClean="0">
                          <a:effectLst/>
                          <a:latin typeface="+mn-ea"/>
                          <a:ea typeface="+mn-ea"/>
                          <a:cs typeface="Times New Roman" panose="02020603050405020304" pitchFamily="18" charset="0"/>
                        </a:rPr>
                        <a:t>0</a:t>
                      </a:r>
                      <a:r>
                        <a:rPr lang="ja-JP" sz="1100" b="1" kern="100" dirty="0">
                          <a:effectLst/>
                          <a:latin typeface="+mn-ea"/>
                          <a:ea typeface="+mn-ea"/>
                          <a:cs typeface="Times New Roman" panose="02020603050405020304" pitchFamily="18" charset="0"/>
                        </a:rPr>
                        <a:t>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100" b="1" kern="100" dirty="0" smtClean="0">
                          <a:effectLst/>
                          <a:latin typeface="+mn-ea"/>
                          <a:ea typeface="+mn-ea"/>
                          <a:cs typeface="Times New Roman" panose="02020603050405020304" pitchFamily="18" charset="0"/>
                        </a:rPr>
                        <a:t>0</a:t>
                      </a:r>
                      <a:r>
                        <a:rPr lang="ja-JP" sz="1100" b="1" kern="100" dirty="0">
                          <a:effectLst/>
                          <a:latin typeface="+mn-ea"/>
                          <a:ea typeface="+mn-ea"/>
                          <a:cs typeface="Times New Roman" panose="02020603050405020304" pitchFamily="18" charset="0"/>
                        </a:rPr>
                        <a:t>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b="0" kern="100" dirty="0" smtClean="0">
                          <a:effectLst/>
                          <a:latin typeface="+mn-ea"/>
                          <a:ea typeface="+mn-ea"/>
                          <a:cs typeface="Times New Roman" panose="02020603050405020304" pitchFamily="18" charset="0"/>
                        </a:rPr>
                        <a:t>監査委託費、</a:t>
                      </a:r>
                      <a:r>
                        <a:rPr lang="ja-JP" sz="1100" b="0" kern="100" dirty="0" smtClean="0">
                          <a:effectLst/>
                          <a:latin typeface="+mn-ea"/>
                          <a:ea typeface="+mn-ea"/>
                          <a:cs typeface="Times New Roman" panose="02020603050405020304" pitchFamily="18" charset="0"/>
                        </a:rPr>
                        <a:t>チ</a:t>
                      </a:r>
                      <a:r>
                        <a:rPr lang="ja-JP" sz="1100" b="0" kern="100" dirty="0">
                          <a:effectLst/>
                          <a:latin typeface="+mn-ea"/>
                          <a:ea typeface="+mn-ea"/>
                          <a:cs typeface="Times New Roman" panose="02020603050405020304" pitchFamily="18" charset="0"/>
                        </a:rPr>
                        <a:t>ラ</a:t>
                      </a:r>
                      <a:r>
                        <a:rPr lang="ja-JP" sz="1100" b="0" kern="100" dirty="0" smtClean="0">
                          <a:effectLst/>
                          <a:latin typeface="+mn-ea"/>
                          <a:ea typeface="+mn-ea"/>
                          <a:cs typeface="Times New Roman" panose="02020603050405020304" pitchFamily="18" charset="0"/>
                        </a:rPr>
                        <a:t>シ</a:t>
                      </a:r>
                      <a:r>
                        <a:rPr lang="ja-JP" altLang="en-US" sz="1100" b="0" kern="100" dirty="0" smtClean="0">
                          <a:effectLst/>
                          <a:latin typeface="+mn-ea"/>
                          <a:ea typeface="+mn-ea"/>
                          <a:cs typeface="Times New Roman" panose="02020603050405020304" pitchFamily="18" charset="0"/>
                        </a:rPr>
                        <a:t>等</a:t>
                      </a:r>
                      <a:r>
                        <a:rPr lang="ja-JP" sz="1100" b="0" kern="100" dirty="0" smtClean="0">
                          <a:effectLst/>
                          <a:latin typeface="+mn-ea"/>
                          <a:ea typeface="+mn-ea"/>
                          <a:cs typeface="Times New Roman" panose="02020603050405020304" pitchFamily="18" charset="0"/>
                        </a:rPr>
                        <a:t>デ</a:t>
                      </a:r>
                      <a:r>
                        <a:rPr lang="ja-JP" sz="1100" b="0" kern="100" dirty="0">
                          <a:effectLst/>
                          <a:latin typeface="+mn-ea"/>
                          <a:ea typeface="+mn-ea"/>
                          <a:cs typeface="Times New Roman" panose="02020603050405020304" pitchFamily="18" charset="0"/>
                        </a:rPr>
                        <a:t>ザイ</a:t>
                      </a:r>
                      <a:r>
                        <a:rPr lang="ja-JP" sz="1100" b="0" kern="100" dirty="0" smtClean="0">
                          <a:effectLst/>
                          <a:latin typeface="+mn-ea"/>
                          <a:ea typeface="+mn-ea"/>
                          <a:cs typeface="Times New Roman" panose="02020603050405020304" pitchFamily="18" charset="0"/>
                        </a:rPr>
                        <a:t>ン</a:t>
                      </a:r>
                      <a:endParaRPr lang="ja-JP" sz="1100" b="0" kern="100" dirty="0">
                        <a:effectLst/>
                        <a:latin typeface="+mn-ea"/>
                        <a:ea typeface="+mn-ea"/>
                        <a:cs typeface="Times New Roman" panose="02020603050405020304" pitchFamily="18" charset="0"/>
                      </a:endParaRP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90697622"/>
                  </a:ext>
                </a:extLst>
              </a:tr>
              <a:tr h="345030">
                <a:tc>
                  <a:txBody>
                    <a:bodyPr/>
                    <a:lstStyle/>
                    <a:p>
                      <a:pPr algn="l">
                        <a:spcAft>
                          <a:spcPts val="0"/>
                        </a:spcAft>
                      </a:pPr>
                      <a:r>
                        <a:rPr lang="en-US" sz="1100" b="0" kern="100" dirty="0">
                          <a:effectLst/>
                          <a:latin typeface="+mn-ea"/>
                          <a:ea typeface="+mn-ea"/>
                          <a:cs typeface="Times New Roman" panose="02020603050405020304" pitchFamily="18" charset="0"/>
                        </a:rPr>
                        <a:t> </a:t>
                      </a:r>
                      <a:r>
                        <a:rPr lang="ja-JP" sz="1100" b="0" kern="100" dirty="0">
                          <a:effectLst/>
                          <a:latin typeface="+mn-ea"/>
                          <a:ea typeface="+mn-ea"/>
                          <a:cs typeface="Times New Roman" panose="02020603050405020304" pitchFamily="18" charset="0"/>
                        </a:rPr>
                        <a:t>消耗品費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100" b="1" kern="100" dirty="0" smtClean="0">
                          <a:effectLst/>
                          <a:latin typeface="+mn-ea"/>
                          <a:ea typeface="+mn-ea"/>
                          <a:cs typeface="Times New Roman" panose="02020603050405020304" pitchFamily="18" charset="0"/>
                        </a:rPr>
                        <a:t>29,922</a:t>
                      </a:r>
                      <a:r>
                        <a:rPr lang="ja-JP" sz="1100" b="1" kern="100" dirty="0">
                          <a:effectLst/>
                          <a:latin typeface="+mn-ea"/>
                          <a:ea typeface="+mn-ea"/>
                          <a:cs typeface="Times New Roman" panose="02020603050405020304" pitchFamily="18" charset="0"/>
                        </a:rPr>
                        <a:t>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9,761</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b="0" kern="100" dirty="0" smtClean="0">
                          <a:effectLst/>
                          <a:latin typeface="+mn-ea"/>
                          <a:ea typeface="+mn-ea"/>
                          <a:cs typeface="Times New Roman" panose="02020603050405020304" pitchFamily="18" charset="0"/>
                        </a:rPr>
                        <a:t>発送用資材等</a:t>
                      </a:r>
                      <a:endParaRPr lang="ja-JP" sz="1100" b="0" kern="100" dirty="0">
                        <a:effectLst/>
                        <a:latin typeface="+mn-ea"/>
                        <a:ea typeface="+mn-ea"/>
                        <a:cs typeface="Times New Roman" panose="02020603050405020304" pitchFamily="18" charset="0"/>
                      </a:endParaRP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35124501"/>
                  </a:ext>
                </a:extLst>
              </a:tr>
              <a:tr h="345030">
                <a:tc>
                  <a:txBody>
                    <a:bodyPr/>
                    <a:lstStyle/>
                    <a:p>
                      <a:pPr algn="l">
                        <a:spcAft>
                          <a:spcPts val="0"/>
                        </a:spcAft>
                      </a:pPr>
                      <a:r>
                        <a:rPr lang="en-US" sz="1100" b="0" kern="100" dirty="0">
                          <a:effectLst/>
                          <a:latin typeface="+mn-ea"/>
                          <a:ea typeface="+mn-ea"/>
                          <a:cs typeface="Times New Roman" panose="02020603050405020304" pitchFamily="18" charset="0"/>
                        </a:rPr>
                        <a:t> </a:t>
                      </a:r>
                      <a:r>
                        <a:rPr lang="ja-JP" sz="1100" b="0" kern="100" dirty="0">
                          <a:effectLst/>
                          <a:latin typeface="+mn-ea"/>
                          <a:ea typeface="+mn-ea"/>
                          <a:cs typeface="Times New Roman" panose="02020603050405020304" pitchFamily="18" charset="0"/>
                        </a:rPr>
                        <a:t>材料費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71,874</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100" b="1" kern="100" dirty="0" smtClean="0">
                          <a:effectLst/>
                          <a:latin typeface="+mn-ea"/>
                          <a:ea typeface="+mn-ea"/>
                          <a:cs typeface="Times New Roman" panose="02020603050405020304" pitchFamily="18" charset="0"/>
                        </a:rPr>
                        <a:t>0</a:t>
                      </a:r>
                      <a:r>
                        <a:rPr lang="ja-JP" sz="1100" b="1" kern="100" dirty="0">
                          <a:effectLst/>
                          <a:latin typeface="+mn-ea"/>
                          <a:ea typeface="+mn-ea"/>
                          <a:cs typeface="Times New Roman" panose="02020603050405020304" pitchFamily="18" charset="0"/>
                        </a:rPr>
                        <a:t>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b="0" kern="100">
                          <a:effectLst/>
                          <a:latin typeface="+mn-ea"/>
                          <a:ea typeface="+mn-ea"/>
                          <a:cs typeface="Times New Roman" panose="02020603050405020304" pitchFamily="18" charset="0"/>
                        </a:rPr>
                        <a:t>各種備品・事務用品等（プログラム材料費） </a:t>
                      </a: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0916963"/>
                  </a:ext>
                </a:extLst>
              </a:tr>
              <a:tr h="313036">
                <a:tc>
                  <a:txBody>
                    <a:bodyPr/>
                    <a:lstStyle/>
                    <a:p>
                      <a:pPr algn="l">
                        <a:spcAft>
                          <a:spcPts val="0"/>
                        </a:spcAft>
                      </a:pPr>
                      <a:r>
                        <a:rPr lang="en-US" sz="1100" b="0" kern="100" dirty="0">
                          <a:effectLst/>
                          <a:latin typeface="+mn-ea"/>
                          <a:ea typeface="+mn-ea"/>
                          <a:cs typeface="Times New Roman" panose="02020603050405020304" pitchFamily="18" charset="0"/>
                        </a:rPr>
                        <a:t> </a:t>
                      </a:r>
                      <a:r>
                        <a:rPr lang="ja-JP" sz="1100" b="0" kern="100" dirty="0">
                          <a:effectLst/>
                          <a:latin typeface="+mn-ea"/>
                          <a:ea typeface="+mn-ea"/>
                          <a:cs typeface="Times New Roman" panose="02020603050405020304" pitchFamily="18" charset="0"/>
                        </a:rPr>
                        <a:t>保険代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58,880</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100" b="1" kern="100" dirty="0" smtClean="0">
                          <a:effectLst/>
                          <a:latin typeface="+mn-ea"/>
                          <a:ea typeface="+mn-ea"/>
                          <a:cs typeface="Times New Roman" panose="02020603050405020304" pitchFamily="18" charset="0"/>
                        </a:rPr>
                        <a:t>0</a:t>
                      </a:r>
                      <a:r>
                        <a:rPr lang="ja-JP" sz="1100" b="1" kern="100" dirty="0">
                          <a:effectLst/>
                          <a:latin typeface="+mn-ea"/>
                          <a:ea typeface="+mn-ea"/>
                          <a:cs typeface="Times New Roman" panose="02020603050405020304" pitchFamily="18" charset="0"/>
                        </a:rPr>
                        <a:t>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b="0" kern="100" dirty="0">
                          <a:effectLst/>
                          <a:latin typeface="+mn-ea"/>
                          <a:ea typeface="+mn-ea"/>
                          <a:cs typeface="Times New Roman" panose="02020603050405020304" pitchFamily="18" charset="0"/>
                        </a:rPr>
                        <a:t>イベント保</a:t>
                      </a:r>
                      <a:r>
                        <a:rPr lang="ja-JP" sz="1100" b="0" kern="100" dirty="0" smtClean="0">
                          <a:effectLst/>
                          <a:latin typeface="+mn-ea"/>
                          <a:ea typeface="+mn-ea"/>
                          <a:cs typeface="Times New Roman" panose="02020603050405020304" pitchFamily="18" charset="0"/>
                        </a:rPr>
                        <a:t>険</a:t>
                      </a:r>
                      <a:r>
                        <a:rPr lang="ja-JP" altLang="en-US" sz="1100" b="0" kern="100" dirty="0" smtClean="0">
                          <a:effectLst/>
                          <a:latin typeface="+mn-ea"/>
                          <a:ea typeface="+mn-ea"/>
                          <a:cs typeface="Times New Roman" panose="02020603050405020304" pitchFamily="18" charset="0"/>
                        </a:rPr>
                        <a:t>（</a:t>
                      </a:r>
                      <a:r>
                        <a:rPr lang="en-US" altLang="ja-JP" sz="1100" b="0" kern="100" dirty="0" smtClean="0">
                          <a:effectLst/>
                          <a:latin typeface="+mn-ea"/>
                          <a:ea typeface="+mn-ea"/>
                          <a:cs typeface="Times New Roman" panose="02020603050405020304" pitchFamily="18" charset="0"/>
                        </a:rPr>
                        <a:t>WEB</a:t>
                      </a:r>
                      <a:r>
                        <a:rPr lang="ja-JP" altLang="en-US" sz="1100" b="0" kern="100" dirty="0" smtClean="0">
                          <a:effectLst/>
                          <a:latin typeface="+mn-ea"/>
                          <a:ea typeface="+mn-ea"/>
                          <a:cs typeface="Times New Roman" panose="02020603050405020304" pitchFamily="18" charset="0"/>
                        </a:rPr>
                        <a:t>開催の為不要）</a:t>
                      </a:r>
                      <a:endParaRPr lang="ja-JP" sz="1100" b="0" kern="100" dirty="0">
                        <a:effectLst/>
                        <a:latin typeface="+mn-ea"/>
                        <a:ea typeface="+mn-ea"/>
                        <a:cs typeface="Times New Roman" panose="02020603050405020304" pitchFamily="18" charset="0"/>
                      </a:endParaRP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04695620"/>
                  </a:ext>
                </a:extLst>
              </a:tr>
              <a:tr h="313036">
                <a:tc>
                  <a:txBody>
                    <a:bodyPr/>
                    <a:lstStyle/>
                    <a:p>
                      <a:pPr algn="l">
                        <a:spcAft>
                          <a:spcPts val="0"/>
                        </a:spcAft>
                      </a:pPr>
                      <a:r>
                        <a:rPr lang="en-US" sz="1100" b="0" kern="100" dirty="0">
                          <a:effectLst/>
                          <a:latin typeface="+mn-ea"/>
                          <a:ea typeface="+mn-ea"/>
                          <a:cs typeface="Times New Roman" panose="02020603050405020304" pitchFamily="18" charset="0"/>
                        </a:rPr>
                        <a:t> </a:t>
                      </a:r>
                      <a:r>
                        <a:rPr lang="ja-JP" sz="1100" b="0" kern="100" dirty="0">
                          <a:effectLst/>
                          <a:latin typeface="+mn-ea"/>
                          <a:ea typeface="+mn-ea"/>
                          <a:cs typeface="Times New Roman" panose="02020603050405020304" pitchFamily="18" charset="0"/>
                        </a:rPr>
                        <a:t>雑費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83,623</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100" b="1" kern="100" dirty="0" smtClean="0">
                          <a:effectLst/>
                          <a:latin typeface="+mn-ea"/>
                          <a:ea typeface="+mn-ea"/>
                          <a:cs typeface="Times New Roman" panose="02020603050405020304" pitchFamily="18" charset="0"/>
                        </a:rPr>
                        <a:t>0</a:t>
                      </a:r>
                      <a:r>
                        <a:rPr lang="ja-JP" sz="1100" b="1" kern="100" dirty="0">
                          <a:effectLst/>
                          <a:latin typeface="+mn-ea"/>
                          <a:ea typeface="+mn-ea"/>
                          <a:cs typeface="Times New Roman" panose="02020603050405020304" pitchFamily="18" charset="0"/>
                        </a:rPr>
                        <a:t>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b="0" kern="100" dirty="0" smtClean="0">
                          <a:effectLst/>
                          <a:latin typeface="+mn-ea"/>
                          <a:ea typeface="+mn-ea"/>
                          <a:cs typeface="Times New Roman" panose="02020603050405020304" pitchFamily="18" charset="0"/>
                        </a:rPr>
                        <a:t>収録用スタジオ使用料（協賛）</a:t>
                      </a:r>
                      <a:endParaRPr lang="ja-JP" sz="1100" b="0" kern="100" dirty="0">
                        <a:effectLst/>
                        <a:latin typeface="+mn-ea"/>
                        <a:ea typeface="+mn-ea"/>
                        <a:cs typeface="Times New Roman" panose="02020603050405020304" pitchFamily="18" charset="0"/>
                      </a:endParaRP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10763723"/>
                  </a:ext>
                </a:extLst>
              </a:tr>
              <a:tr h="313036">
                <a:tc>
                  <a:txBody>
                    <a:bodyPr/>
                    <a:lstStyle/>
                    <a:p>
                      <a:pPr algn="l">
                        <a:spcAft>
                          <a:spcPts val="0"/>
                        </a:spcAft>
                      </a:pPr>
                      <a:r>
                        <a:rPr lang="en-US" sz="1100" b="0" kern="100" dirty="0">
                          <a:effectLst/>
                          <a:latin typeface="+mn-ea"/>
                          <a:ea typeface="+mn-ea"/>
                          <a:cs typeface="Times New Roman" panose="02020603050405020304" pitchFamily="18" charset="0"/>
                        </a:rPr>
                        <a:t> </a:t>
                      </a:r>
                      <a:r>
                        <a:rPr lang="ja-JP" sz="1100" b="0" kern="100" dirty="0">
                          <a:effectLst/>
                          <a:latin typeface="+mn-ea"/>
                          <a:ea typeface="+mn-ea"/>
                          <a:cs typeface="Times New Roman" panose="02020603050405020304" pitchFamily="18" charset="0"/>
                        </a:rPr>
                        <a:t>支払手数料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2,200</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1,760</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b="0" kern="100" dirty="0">
                          <a:effectLst/>
                          <a:latin typeface="+mn-ea"/>
                          <a:ea typeface="+mn-ea"/>
                          <a:cs typeface="Times New Roman" panose="02020603050405020304" pitchFamily="18" charset="0"/>
                        </a:rPr>
                        <a:t>振込み手数料</a:t>
                      </a: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2002325"/>
                  </a:ext>
                </a:extLst>
              </a:tr>
              <a:tr h="313036">
                <a:tc>
                  <a:txBody>
                    <a:bodyPr/>
                    <a:lstStyle/>
                    <a:p>
                      <a:pPr algn="l">
                        <a:spcAft>
                          <a:spcPts val="0"/>
                        </a:spcAft>
                      </a:pPr>
                      <a:r>
                        <a:rPr lang="en-US" sz="1100" b="0" kern="100" dirty="0">
                          <a:effectLst/>
                          <a:latin typeface="+mn-ea"/>
                          <a:ea typeface="+mn-ea"/>
                          <a:cs typeface="Times New Roman" panose="02020603050405020304" pitchFamily="18" charset="0"/>
                        </a:rPr>
                        <a:t> </a:t>
                      </a:r>
                      <a:r>
                        <a:rPr lang="ja-JP" sz="1100" b="0" kern="100" dirty="0">
                          <a:effectLst/>
                          <a:latin typeface="+mn-ea"/>
                          <a:ea typeface="+mn-ea"/>
                          <a:cs typeface="Times New Roman" panose="02020603050405020304" pitchFamily="18" charset="0"/>
                        </a:rPr>
                        <a:t>人件費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100" b="1" kern="100" dirty="0" smtClean="0">
                          <a:effectLst/>
                          <a:latin typeface="+mn-ea"/>
                          <a:ea typeface="+mn-ea"/>
                          <a:cs typeface="Times New Roman" panose="02020603050405020304" pitchFamily="18" charset="0"/>
                        </a:rPr>
                        <a:t>1,200,000</a:t>
                      </a:r>
                      <a:r>
                        <a:rPr lang="ja-JP" sz="1100" b="1" kern="100" dirty="0">
                          <a:effectLst/>
                          <a:latin typeface="+mn-ea"/>
                          <a:ea typeface="+mn-ea"/>
                          <a:cs typeface="Times New Roman" panose="02020603050405020304" pitchFamily="18" charset="0"/>
                        </a:rPr>
                        <a:t>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2,400,000</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b="0" kern="100" dirty="0">
                          <a:effectLst/>
                          <a:latin typeface="+mn-ea"/>
                          <a:ea typeface="+mn-ea"/>
                          <a:cs typeface="Times New Roman" panose="02020603050405020304" pitchFamily="18" charset="0"/>
                        </a:rPr>
                        <a:t>事務局人件</a:t>
                      </a:r>
                      <a:r>
                        <a:rPr lang="ja-JP" sz="1100" b="0" kern="100" dirty="0" smtClean="0">
                          <a:effectLst/>
                          <a:latin typeface="+mn-ea"/>
                          <a:ea typeface="+mn-ea"/>
                          <a:cs typeface="Times New Roman" panose="02020603050405020304" pitchFamily="18" charset="0"/>
                        </a:rPr>
                        <a:t>費</a:t>
                      </a:r>
                      <a:r>
                        <a:rPr lang="ja-JP" altLang="en-US" sz="1100" b="0" kern="100" dirty="0" smtClean="0">
                          <a:effectLst/>
                          <a:latin typeface="+mn-ea"/>
                          <a:ea typeface="+mn-ea"/>
                          <a:cs typeface="Times New Roman" panose="02020603050405020304" pitchFamily="18" charset="0"/>
                        </a:rPr>
                        <a:t>（</a:t>
                      </a:r>
                      <a:r>
                        <a:rPr lang="en-US" altLang="ja-JP" sz="1100" b="0" kern="100" dirty="0" smtClean="0">
                          <a:effectLst/>
                          <a:latin typeface="+mn-ea"/>
                          <a:ea typeface="+mn-ea"/>
                          <a:cs typeface="Times New Roman" panose="02020603050405020304" pitchFamily="18" charset="0"/>
                        </a:rPr>
                        <a:t>WEB</a:t>
                      </a:r>
                      <a:r>
                        <a:rPr lang="ja-JP" altLang="en-US" sz="1100" b="0" kern="100" dirty="0" smtClean="0">
                          <a:effectLst/>
                          <a:latin typeface="+mn-ea"/>
                          <a:ea typeface="+mn-ea"/>
                          <a:cs typeface="Times New Roman" panose="02020603050405020304" pitchFamily="18" charset="0"/>
                        </a:rPr>
                        <a:t>制作担当者含む</a:t>
                      </a:r>
                      <a:r>
                        <a:rPr lang="en-US" altLang="ja-JP" sz="1100" b="0" kern="100" dirty="0" smtClean="0">
                          <a:effectLst/>
                          <a:latin typeface="+mn-ea"/>
                          <a:ea typeface="+mn-ea"/>
                          <a:cs typeface="Times New Roman" panose="02020603050405020304" pitchFamily="18" charset="0"/>
                        </a:rPr>
                        <a:t>2</a:t>
                      </a:r>
                      <a:r>
                        <a:rPr lang="ja-JP" altLang="en-US" sz="1100" b="0" kern="100" dirty="0" smtClean="0">
                          <a:effectLst/>
                          <a:latin typeface="+mn-ea"/>
                          <a:ea typeface="+mn-ea"/>
                          <a:cs typeface="Times New Roman" panose="02020603050405020304" pitchFamily="18" charset="0"/>
                        </a:rPr>
                        <a:t>名）</a:t>
                      </a:r>
                      <a:endParaRPr lang="ja-JP" sz="1100" b="0" kern="100" dirty="0">
                        <a:effectLst/>
                        <a:latin typeface="+mn-ea"/>
                        <a:ea typeface="+mn-ea"/>
                        <a:cs typeface="Times New Roman" panose="02020603050405020304" pitchFamily="18" charset="0"/>
                      </a:endParaRP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59476667"/>
                  </a:ext>
                </a:extLst>
              </a:tr>
              <a:tr h="313036">
                <a:tc>
                  <a:txBody>
                    <a:bodyPr/>
                    <a:lstStyle/>
                    <a:p>
                      <a:pPr algn="l">
                        <a:spcAft>
                          <a:spcPts val="0"/>
                        </a:spcAft>
                      </a:pPr>
                      <a:r>
                        <a:rPr lang="en-US" sz="1100" b="0" kern="100" dirty="0">
                          <a:effectLst/>
                          <a:latin typeface="+mn-ea"/>
                          <a:ea typeface="+mn-ea"/>
                          <a:cs typeface="Times New Roman" panose="02020603050405020304" pitchFamily="18" charset="0"/>
                        </a:rPr>
                        <a:t> </a:t>
                      </a:r>
                      <a:r>
                        <a:rPr lang="ja-JP" altLang="en-US" sz="1100" b="0" kern="100" dirty="0" smtClean="0">
                          <a:effectLst/>
                          <a:latin typeface="+mn-ea"/>
                          <a:ea typeface="+mn-ea"/>
                          <a:cs typeface="Times New Roman" panose="02020603050405020304" pitchFamily="18" charset="0"/>
                        </a:rPr>
                        <a:t>外注費</a:t>
                      </a:r>
                      <a:r>
                        <a:rPr lang="ja-JP" sz="1100" b="0" kern="100" dirty="0" smtClean="0">
                          <a:effectLst/>
                          <a:latin typeface="+mn-ea"/>
                          <a:ea typeface="+mn-ea"/>
                          <a:cs typeface="Times New Roman" panose="02020603050405020304" pitchFamily="18" charset="0"/>
                        </a:rPr>
                        <a:t> </a:t>
                      </a:r>
                      <a:endParaRPr lang="ja-JP" sz="1100" b="0"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altLang="ja-JP" sz="1100" b="1" kern="100" dirty="0" smtClean="0">
                          <a:effectLst/>
                          <a:latin typeface="+mn-ea"/>
                          <a:ea typeface="+mn-ea"/>
                        </a:rPr>
                        <a:t>0</a:t>
                      </a:r>
                      <a:endParaRPr lang="ja-JP" sz="1100" b="1" kern="100" dirty="0">
                        <a:effectLst/>
                        <a:latin typeface="+mn-ea"/>
                        <a:ea typeface="+mn-ea"/>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238,612</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b="0" kern="100" dirty="0" smtClean="0">
                          <a:effectLst/>
                          <a:latin typeface="+mn-ea"/>
                          <a:ea typeface="+mn-ea"/>
                          <a:cs typeface="Times New Roman" panose="02020603050405020304" pitchFamily="18" charset="0"/>
                        </a:rPr>
                        <a:t>クラウドファンディング手数料</a:t>
                      </a:r>
                      <a:endParaRPr lang="ja-JP" sz="1100" b="0" kern="100" dirty="0">
                        <a:effectLst/>
                        <a:latin typeface="+mn-ea"/>
                        <a:ea typeface="+mn-ea"/>
                        <a:cs typeface="Times New Roman" panose="02020603050405020304" pitchFamily="18" charset="0"/>
                      </a:endParaRP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00326633"/>
                  </a:ext>
                </a:extLst>
              </a:tr>
              <a:tr h="313036">
                <a:tc>
                  <a:txBody>
                    <a:bodyPr/>
                    <a:lstStyle/>
                    <a:p>
                      <a:pPr algn="l">
                        <a:spcAft>
                          <a:spcPts val="0"/>
                        </a:spcAft>
                      </a:pPr>
                      <a:r>
                        <a:rPr lang="en-US" sz="1100" b="0" kern="100" dirty="0">
                          <a:effectLst/>
                          <a:latin typeface="+mn-ea"/>
                          <a:ea typeface="+mn-ea"/>
                          <a:cs typeface="Times New Roman" panose="02020603050405020304" pitchFamily="18" charset="0"/>
                        </a:rPr>
                        <a:t> </a:t>
                      </a:r>
                      <a:r>
                        <a:rPr lang="ja-JP" altLang="en-US" sz="1100" b="0" kern="100" dirty="0" smtClean="0">
                          <a:effectLst/>
                          <a:latin typeface="+mn-ea"/>
                          <a:ea typeface="+mn-ea"/>
                          <a:cs typeface="Times New Roman" panose="02020603050405020304" pitchFamily="18" charset="0"/>
                        </a:rPr>
                        <a:t>管理費</a:t>
                      </a:r>
                      <a:endParaRPr lang="ja-JP" sz="1100" b="0"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100" b="1" kern="100" dirty="0" smtClean="0">
                          <a:effectLst/>
                          <a:latin typeface="+mn-ea"/>
                          <a:ea typeface="+mn-ea"/>
                          <a:cs typeface="Times New Roman" panose="02020603050405020304" pitchFamily="18" charset="0"/>
                        </a:rPr>
                        <a:t>3,000</a:t>
                      </a:r>
                      <a:r>
                        <a:rPr lang="ja-JP" sz="1100" b="1" kern="100" dirty="0">
                          <a:effectLst/>
                          <a:latin typeface="+mn-ea"/>
                          <a:ea typeface="+mn-ea"/>
                          <a:cs typeface="Times New Roman" panose="02020603050405020304" pitchFamily="18" charset="0"/>
                        </a:rPr>
                        <a:t>　　</a:t>
                      </a:r>
                      <a:endParaRPr lang="ja-JP" sz="1100" b="1" kern="100" dirty="0">
                        <a:solidFill>
                          <a:srgbClr val="FF0000"/>
                        </a:solidFill>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altLang="ja-JP" sz="1100" b="1" kern="100" dirty="0" smtClean="0">
                          <a:effectLst/>
                          <a:latin typeface="+mn-ea"/>
                          <a:ea typeface="+mn-ea"/>
                        </a:rPr>
                        <a:t>0</a:t>
                      </a:r>
                      <a:endParaRPr lang="ja-JP" sz="1100" b="1" kern="100" dirty="0">
                        <a:effectLst/>
                        <a:latin typeface="+mn-ea"/>
                        <a:ea typeface="+mn-ea"/>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b="0" kern="100" dirty="0" smtClean="0">
                          <a:effectLst/>
                          <a:latin typeface="+mn-ea"/>
                          <a:ea typeface="+mn-ea"/>
                          <a:cs typeface="Times New Roman" panose="02020603050405020304" pitchFamily="18" charset="0"/>
                        </a:rPr>
                        <a:t>家賃、水道光熱費、法定福利費</a:t>
                      </a:r>
                      <a:endParaRPr lang="ja-JP" sz="1100" b="0" kern="100" dirty="0">
                        <a:effectLst/>
                        <a:latin typeface="+mn-ea"/>
                        <a:ea typeface="+mn-ea"/>
                        <a:cs typeface="Times New Roman" panose="02020603050405020304" pitchFamily="18" charset="0"/>
                      </a:endParaRP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32139665"/>
                  </a:ext>
                </a:extLst>
              </a:tr>
              <a:tr h="351183">
                <a:tc>
                  <a:txBody>
                    <a:bodyPr/>
                    <a:lstStyle/>
                    <a:p>
                      <a:pPr algn="l">
                        <a:spcAft>
                          <a:spcPts val="0"/>
                        </a:spcAft>
                      </a:pPr>
                      <a:r>
                        <a:rPr lang="ja-JP" sz="1100" b="0" kern="100" dirty="0">
                          <a:effectLst/>
                          <a:latin typeface="+mn-ea"/>
                          <a:ea typeface="+mn-ea"/>
                          <a:cs typeface="Times New Roman" panose="02020603050405020304" pitchFamily="18" charset="0"/>
                        </a:rPr>
                        <a:t>関テレ使用料</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1,090,000</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100" b="1" kern="100" dirty="0" smtClean="0">
                          <a:effectLst/>
                          <a:latin typeface="+mn-ea"/>
                          <a:ea typeface="+mn-ea"/>
                          <a:cs typeface="Times New Roman" panose="02020603050405020304" pitchFamily="18" charset="0"/>
                        </a:rPr>
                        <a:t>0</a:t>
                      </a:r>
                      <a:r>
                        <a:rPr lang="ja-JP" sz="1100" b="1" kern="100" dirty="0">
                          <a:effectLst/>
                          <a:latin typeface="+mn-ea"/>
                          <a:ea typeface="+mn-ea"/>
                          <a:cs typeface="Times New Roman" panose="02020603050405020304" pitchFamily="18" charset="0"/>
                        </a:rPr>
                        <a:t>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ja-JP" sz="1100" b="0" kern="100" dirty="0">
                        <a:effectLst/>
                        <a:latin typeface="+mn-ea"/>
                        <a:ea typeface="+mn-ea"/>
                      </a:endParaRP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34369679"/>
                  </a:ext>
                </a:extLst>
              </a:tr>
              <a:tr h="313036">
                <a:tc>
                  <a:txBody>
                    <a:bodyPr/>
                    <a:lstStyle/>
                    <a:p>
                      <a:pPr algn="l">
                        <a:spcAft>
                          <a:spcPts val="0"/>
                        </a:spcAft>
                      </a:pPr>
                      <a:r>
                        <a:rPr lang="en-US" sz="1100" b="0" kern="100" dirty="0">
                          <a:effectLst/>
                          <a:latin typeface="+mn-ea"/>
                          <a:ea typeface="+mn-ea"/>
                          <a:cs typeface="Times New Roman" panose="02020603050405020304" pitchFamily="18" charset="0"/>
                        </a:rPr>
                        <a:t> </a:t>
                      </a:r>
                      <a:r>
                        <a:rPr lang="ja-JP" sz="1100" b="0" kern="100" dirty="0">
                          <a:effectLst/>
                          <a:latin typeface="+mn-ea"/>
                          <a:ea typeface="+mn-ea"/>
                          <a:cs typeface="Times New Roman" panose="02020603050405020304" pitchFamily="18" charset="0"/>
                        </a:rPr>
                        <a:t>次回繰越金</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100" b="1" kern="100" dirty="0" smtClean="0">
                          <a:effectLst/>
                          <a:latin typeface="+mn-ea"/>
                          <a:ea typeface="+mn-ea"/>
                          <a:cs typeface="Times New Roman" panose="02020603050405020304" pitchFamily="18" charset="0"/>
                        </a:rPr>
                        <a:t>50,251</a:t>
                      </a:r>
                      <a:r>
                        <a:rPr lang="ja-JP" sz="1100" b="1" kern="100" dirty="0">
                          <a:effectLst/>
                          <a:latin typeface="+mn-ea"/>
                          <a:ea typeface="+mn-ea"/>
                          <a:cs typeface="Times New Roman" panose="02020603050405020304" pitchFamily="18" charset="0"/>
                        </a:rPr>
                        <a:t>　　　　　</a:t>
                      </a: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570,550</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ja-JP" sz="1100" b="0" kern="100" dirty="0">
                        <a:effectLst/>
                        <a:latin typeface="+mn-ea"/>
                        <a:ea typeface="+mn-ea"/>
                      </a:endParaRP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41145452"/>
                  </a:ext>
                </a:extLst>
              </a:tr>
              <a:tr h="379034">
                <a:tc>
                  <a:txBody>
                    <a:bodyPr/>
                    <a:lstStyle/>
                    <a:p>
                      <a:pPr algn="just">
                        <a:spcAft>
                          <a:spcPts val="0"/>
                        </a:spcAft>
                      </a:pPr>
                      <a:r>
                        <a:rPr lang="en-US" sz="1100" b="0" kern="100" dirty="0">
                          <a:effectLst/>
                          <a:latin typeface="+mn-ea"/>
                          <a:ea typeface="+mn-ea"/>
                          <a:cs typeface="Times New Roman" panose="02020603050405020304" pitchFamily="18" charset="0"/>
                        </a:rPr>
                        <a:t> </a:t>
                      </a:r>
                      <a:r>
                        <a:rPr lang="ja-JP" sz="1100" b="0" kern="100">
                          <a:effectLst/>
                          <a:latin typeface="+mn-ea"/>
                          <a:ea typeface="+mn-ea"/>
                          <a:cs typeface="Times New Roman" panose="02020603050405020304" pitchFamily="18" charset="0"/>
                        </a:rPr>
                        <a:t>合</a:t>
                      </a:r>
                      <a:r>
                        <a:rPr lang="ja-JP" altLang="en-US" sz="1100" b="0" kern="100">
                          <a:effectLst/>
                          <a:latin typeface="+mn-ea"/>
                          <a:ea typeface="+mn-ea"/>
                          <a:cs typeface="Times New Roman" panose="02020603050405020304" pitchFamily="18" charset="0"/>
                        </a:rPr>
                        <a:t>　</a:t>
                      </a:r>
                      <a:r>
                        <a:rPr lang="ja-JP" sz="1100" b="0" kern="100">
                          <a:effectLst/>
                          <a:latin typeface="+mn-ea"/>
                          <a:ea typeface="+mn-ea"/>
                          <a:cs typeface="Times New Roman" panose="02020603050405020304" pitchFamily="18" charset="0"/>
                        </a:rPr>
                        <a:t>計 </a:t>
                      </a:r>
                      <a:endParaRPr lang="ja-JP" sz="1100" b="0"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10,655,447</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b="1" kern="100" dirty="0">
                          <a:effectLst/>
                          <a:latin typeface="+mn-ea"/>
                          <a:ea typeface="+mn-ea"/>
                          <a:cs typeface="Times New Roman" panose="02020603050405020304" pitchFamily="18" charset="0"/>
                        </a:rPr>
                        <a:t>　　</a:t>
                      </a:r>
                      <a:r>
                        <a:rPr lang="en-US" altLang="ja-JP" sz="1100" b="1" kern="100" dirty="0" smtClean="0">
                          <a:effectLst/>
                          <a:latin typeface="+mn-ea"/>
                          <a:ea typeface="+mn-ea"/>
                          <a:cs typeface="Times New Roman" panose="02020603050405020304" pitchFamily="18" charset="0"/>
                        </a:rPr>
                        <a:t>5,242,255</a:t>
                      </a:r>
                      <a:endParaRPr lang="ja-JP" sz="1100" b="1" kern="100" dirty="0">
                        <a:effectLst/>
                        <a:latin typeface="+mn-ea"/>
                        <a:ea typeface="+mn-ea"/>
                        <a:cs typeface="Times New Roman" panose="02020603050405020304" pitchFamily="18" charset="0"/>
                      </a:endParaRPr>
                    </a:p>
                  </a:txBody>
                  <a:tcPr marL="6401" marR="6401" marT="64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b="0" kern="100" dirty="0">
                          <a:effectLst/>
                          <a:latin typeface="+mn-ea"/>
                          <a:ea typeface="+mn-ea"/>
                          <a:cs typeface="Times New Roman" panose="02020603050405020304" pitchFamily="18" charset="0"/>
                        </a:rPr>
                        <a:t>　</a:t>
                      </a:r>
                    </a:p>
                  </a:txBody>
                  <a:tcPr marL="6401" marR="6401" marT="64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86487195"/>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534990" y="87315"/>
            <a:ext cx="9618662" cy="501650"/>
          </a:xfrm>
        </p:spPr>
        <p:txBody>
          <a:bodyPr>
            <a:normAutofit/>
          </a:bodyPr>
          <a:lstStyle/>
          <a:p>
            <a:pPr defTabSz="496739" eaLnBrk="1" hangingPunct="1">
              <a:defRPr/>
            </a:pPr>
            <a:r>
              <a:rPr lang="ja-JP" altLang="en-US" sz="1600" dirty="0">
                <a:latin typeface="+mn-ea"/>
                <a:ea typeface="+mn-ea"/>
              </a:rPr>
              <a:t>開催概要（１）</a:t>
            </a:r>
          </a:p>
        </p:txBody>
      </p:sp>
      <p:sp>
        <p:nvSpPr>
          <p:cNvPr id="12291" name="Rectangle 3"/>
          <p:cNvSpPr>
            <a:spLocks noChangeArrowheads="1"/>
          </p:cNvSpPr>
          <p:nvPr/>
        </p:nvSpPr>
        <p:spPr bwMode="auto">
          <a:xfrm>
            <a:off x="303214" y="752476"/>
            <a:ext cx="1271588" cy="246063"/>
          </a:xfrm>
          <a:prstGeom prst="rect">
            <a:avLst/>
          </a:prstGeom>
          <a:solidFill>
            <a:srgbClr val="D11D79"/>
          </a:solidFill>
          <a:ln w="9525">
            <a:solidFill>
              <a:schemeClr val="bg1"/>
            </a:solidFill>
            <a:miter lim="800000"/>
            <a:headEnd/>
            <a:tailEnd/>
          </a:ln>
        </p:spPr>
        <p:txBody>
          <a:bodyPr wrap="none" lIns="91410" tIns="45706" rIns="91410" bIns="45706" anchor="ctr"/>
          <a:lstStyle/>
          <a:p>
            <a:pPr algn="ctr" defTabSz="496739" eaLnBrk="1" hangingPunct="1">
              <a:defRPr/>
            </a:pPr>
            <a:r>
              <a:rPr lang="ja-JP" altLang="en-US" sz="1199">
                <a:solidFill>
                  <a:schemeClr val="bg1"/>
                </a:solidFill>
                <a:latin typeface="+mn-ea"/>
                <a:ea typeface="+mn-ea"/>
              </a:rPr>
              <a:t>タイトル</a:t>
            </a:r>
            <a:endParaRPr lang="en-US" altLang="ja-JP" sz="1199">
              <a:solidFill>
                <a:schemeClr val="bg1"/>
              </a:solidFill>
              <a:latin typeface="+mn-ea"/>
              <a:ea typeface="+mn-ea"/>
            </a:endParaRPr>
          </a:p>
        </p:txBody>
      </p:sp>
      <p:sp>
        <p:nvSpPr>
          <p:cNvPr id="12292" name="Text Box 6"/>
          <p:cNvSpPr txBox="1">
            <a:spLocks noChangeArrowheads="1"/>
          </p:cNvSpPr>
          <p:nvPr/>
        </p:nvSpPr>
        <p:spPr bwMode="gray">
          <a:xfrm>
            <a:off x="1847852" y="706439"/>
            <a:ext cx="5259388" cy="307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spcAft>
                <a:spcPts val="1800"/>
              </a:spcAft>
            </a:pPr>
            <a:r>
              <a:rPr lang="ja-JP" altLang="en-US" sz="1400" b="1" dirty="0" smtClean="0">
                <a:latin typeface="+mn-ea"/>
                <a:ea typeface="+mn-ea"/>
                <a:cs typeface="HGP創英角ｺﾞｼｯｸUB" charset="0"/>
              </a:rPr>
              <a:t>第</a:t>
            </a:r>
            <a:r>
              <a:rPr lang="en-US" altLang="ja-JP" sz="1400" b="1" dirty="0" smtClean="0">
                <a:latin typeface="+mn-ea"/>
                <a:ea typeface="+mn-ea"/>
                <a:cs typeface="HGP創英角ｺﾞｼｯｸUB" charset="0"/>
              </a:rPr>
              <a:t>28</a:t>
            </a:r>
            <a:r>
              <a:rPr lang="ja-JP" altLang="en-US" sz="1400" b="1" dirty="0" smtClean="0">
                <a:latin typeface="+mn-ea"/>
                <a:ea typeface="+mn-ea"/>
                <a:cs typeface="HGP創英角ｺﾞｼｯｸUB" charset="0"/>
              </a:rPr>
              <a:t>回ワ</a:t>
            </a:r>
            <a:r>
              <a:rPr lang="ja-JP" altLang="en-US" sz="1400" b="1" dirty="0">
                <a:latin typeface="+mn-ea"/>
                <a:ea typeface="+mn-ea"/>
                <a:cs typeface="HGP創英角ｺﾞｼｯｸUB" charset="0"/>
              </a:rPr>
              <a:t>ン</a:t>
            </a:r>
            <a:r>
              <a:rPr lang="en-US" altLang="ja-JP" sz="1400" b="1" dirty="0">
                <a:latin typeface="+mn-ea"/>
                <a:ea typeface="+mn-ea"/>
                <a:cs typeface="HGP創英角ｺﾞｼｯｸUB" charset="0"/>
              </a:rPr>
              <a:t>･</a:t>
            </a:r>
            <a:r>
              <a:rPr lang="ja-JP" altLang="en-US" sz="1400" b="1" dirty="0">
                <a:latin typeface="+mn-ea"/>
                <a:ea typeface="+mn-ea"/>
                <a:cs typeface="HGP創英角ｺﾞｼｯｸUB" charset="0"/>
              </a:rPr>
              <a:t>ワールド</a:t>
            </a:r>
            <a:r>
              <a:rPr lang="en-US" altLang="ja-JP" sz="1400" b="1" dirty="0">
                <a:latin typeface="+mn-ea"/>
                <a:ea typeface="+mn-ea"/>
                <a:cs typeface="HGP創英角ｺﾞｼｯｸUB" charset="0"/>
              </a:rPr>
              <a:t>･</a:t>
            </a:r>
            <a:r>
              <a:rPr lang="ja-JP" altLang="en-US" sz="1400" b="1" dirty="0">
                <a:latin typeface="+mn-ea"/>
                <a:ea typeface="+mn-ea"/>
                <a:cs typeface="HGP創英角ｺﾞｼｯｸUB" charset="0"/>
              </a:rPr>
              <a:t>フェスティバ</a:t>
            </a:r>
            <a:r>
              <a:rPr lang="ja-JP" altLang="en-US" sz="1400" b="1" dirty="0" smtClean="0">
                <a:latin typeface="+mn-ea"/>
                <a:ea typeface="+mn-ea"/>
                <a:cs typeface="HGP創英角ｺﾞｼｯｸUB" charset="0"/>
              </a:rPr>
              <a:t>ル　オンラインウィーク</a:t>
            </a:r>
            <a:endParaRPr lang="ja-JP" altLang="en-US" sz="1400" b="1" dirty="0">
              <a:latin typeface="+mn-ea"/>
              <a:ea typeface="+mn-ea"/>
              <a:cs typeface="HGP創英角ｺﾞｼｯｸUB" charset="0"/>
            </a:endParaRPr>
          </a:p>
        </p:txBody>
      </p:sp>
      <p:sp>
        <p:nvSpPr>
          <p:cNvPr id="12293" name="Rectangle 3"/>
          <p:cNvSpPr>
            <a:spLocks noChangeArrowheads="1"/>
          </p:cNvSpPr>
          <p:nvPr/>
        </p:nvSpPr>
        <p:spPr bwMode="auto">
          <a:xfrm>
            <a:off x="303214" y="1133477"/>
            <a:ext cx="1271585" cy="350836"/>
          </a:xfrm>
          <a:prstGeom prst="rect">
            <a:avLst/>
          </a:prstGeom>
          <a:solidFill>
            <a:srgbClr val="D11D79"/>
          </a:solidFill>
          <a:ln w="9525">
            <a:solidFill>
              <a:schemeClr val="bg1"/>
            </a:solidFill>
            <a:miter lim="800000"/>
            <a:headEnd/>
            <a:tailEnd/>
          </a:ln>
        </p:spPr>
        <p:txBody>
          <a:bodyPr wrap="none" lIns="91410" tIns="45706" rIns="91410" bIns="45706" anchor="ctr"/>
          <a:lstStyle/>
          <a:p>
            <a:pPr algn="ctr" defTabSz="496739" eaLnBrk="1" hangingPunct="1">
              <a:defRPr/>
            </a:pPr>
            <a:r>
              <a:rPr lang="ja-JP" altLang="en-US" sz="1199">
                <a:solidFill>
                  <a:schemeClr val="bg1"/>
                </a:solidFill>
                <a:latin typeface="+mn-ea"/>
                <a:ea typeface="+mn-ea"/>
              </a:rPr>
              <a:t>開催日時</a:t>
            </a:r>
            <a:endParaRPr lang="en-US" altLang="ja-JP" sz="1199">
              <a:solidFill>
                <a:schemeClr val="bg1"/>
              </a:solidFill>
              <a:latin typeface="+mn-ea"/>
              <a:ea typeface="+mn-ea"/>
            </a:endParaRPr>
          </a:p>
        </p:txBody>
      </p:sp>
      <p:sp>
        <p:nvSpPr>
          <p:cNvPr id="12294" name="Text Box 6"/>
          <p:cNvSpPr txBox="1">
            <a:spLocks noChangeArrowheads="1"/>
          </p:cNvSpPr>
          <p:nvPr/>
        </p:nvSpPr>
        <p:spPr bwMode="gray">
          <a:xfrm>
            <a:off x="1847852" y="1147764"/>
            <a:ext cx="8451846" cy="645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spcAft>
                <a:spcPts val="1800"/>
              </a:spcAft>
            </a:pPr>
            <a:r>
              <a:rPr lang="en-US" altLang="ja-JP" sz="1199" dirty="0" smtClean="0">
                <a:latin typeface="+mn-ea"/>
                <a:ea typeface="+mn-ea"/>
                <a:cs typeface="HG丸ｺﾞｼｯｸM-PRO" charset="0"/>
              </a:rPr>
              <a:t>2021</a:t>
            </a:r>
            <a:r>
              <a:rPr lang="ja-JP" altLang="en-US" sz="1199" dirty="0" smtClean="0">
                <a:latin typeface="+mn-ea"/>
                <a:ea typeface="+mn-ea"/>
                <a:cs typeface="HG丸ｺﾞｼｯｸM-PRO" charset="0"/>
              </a:rPr>
              <a:t>年</a:t>
            </a:r>
            <a:r>
              <a:rPr lang="en-US" altLang="ja-JP" sz="1199" dirty="0">
                <a:latin typeface="+mn-ea"/>
                <a:ea typeface="+mn-ea"/>
                <a:cs typeface="HG丸ｺﾞｼｯｸM-PRO" charset="0"/>
              </a:rPr>
              <a:t>2</a:t>
            </a:r>
            <a:r>
              <a:rPr lang="ja-JP" altLang="en-US" sz="1199" dirty="0">
                <a:latin typeface="+mn-ea"/>
                <a:ea typeface="+mn-ea"/>
                <a:cs typeface="HG丸ｺﾞｼｯｸM-PRO" charset="0"/>
              </a:rPr>
              <a:t>月</a:t>
            </a:r>
            <a:r>
              <a:rPr lang="en-US" altLang="ja-JP" sz="1199" dirty="0">
                <a:latin typeface="+mn-ea"/>
                <a:ea typeface="+mn-ea"/>
                <a:cs typeface="HG丸ｺﾞｼｯｸM-PRO" charset="0"/>
              </a:rPr>
              <a:t>1</a:t>
            </a:r>
            <a:r>
              <a:rPr lang="ja-JP" altLang="en-US" sz="1199" dirty="0">
                <a:latin typeface="+mn-ea"/>
                <a:ea typeface="+mn-ea"/>
                <a:cs typeface="HG丸ｺﾞｼｯｸM-PRO" charset="0"/>
              </a:rPr>
              <a:t>日</a:t>
            </a:r>
            <a:r>
              <a:rPr lang="ja-JP" altLang="en-US" sz="1199" dirty="0" smtClean="0">
                <a:latin typeface="+mn-ea"/>
                <a:ea typeface="+mn-ea"/>
                <a:cs typeface="HG丸ｺﾞｼｯｸM-PRO" charset="0"/>
              </a:rPr>
              <a:t>（月）</a:t>
            </a:r>
            <a:r>
              <a:rPr lang="en-US" altLang="ja-JP" sz="1199" dirty="0" smtClean="0">
                <a:latin typeface="+mn-ea"/>
                <a:ea typeface="+mn-ea"/>
                <a:cs typeface="HG丸ｺﾞｼｯｸM-PRO" charset="0"/>
              </a:rPr>
              <a:t>〜2</a:t>
            </a:r>
            <a:r>
              <a:rPr lang="ja-JP" altLang="en-US" sz="1199" dirty="0" smtClean="0">
                <a:latin typeface="+mn-ea"/>
                <a:ea typeface="+mn-ea"/>
                <a:cs typeface="HG丸ｺﾞｼｯｸM-PRO" charset="0"/>
              </a:rPr>
              <a:t>月</a:t>
            </a:r>
            <a:r>
              <a:rPr lang="en-US" altLang="ja-JP" sz="1199" dirty="0" smtClean="0">
                <a:latin typeface="+mn-ea"/>
                <a:ea typeface="+mn-ea"/>
                <a:cs typeface="HG丸ｺﾞｼｯｸM-PRO" charset="0"/>
              </a:rPr>
              <a:t>21</a:t>
            </a:r>
            <a:r>
              <a:rPr lang="ja-JP" altLang="en-US" sz="1199" dirty="0" smtClean="0">
                <a:latin typeface="+mn-ea"/>
                <a:ea typeface="+mn-ea"/>
                <a:cs typeface="HG丸ｺﾞｼｯｸM-PRO" charset="0"/>
              </a:rPr>
              <a:t>日</a:t>
            </a:r>
            <a:r>
              <a:rPr lang="ja-JP" altLang="en-US" sz="1199" dirty="0">
                <a:latin typeface="+mn-ea"/>
                <a:ea typeface="+mn-ea"/>
                <a:cs typeface="HG丸ｺﾞｼｯｸM-PRO" charset="0"/>
              </a:rPr>
              <a:t>（日</a:t>
            </a:r>
            <a:r>
              <a:rPr lang="ja-JP" altLang="en-US" sz="1199" dirty="0" smtClean="0">
                <a:latin typeface="+mn-ea"/>
                <a:ea typeface="+mn-ea"/>
                <a:cs typeface="HG丸ｺﾞｼｯｸM-PRO" charset="0"/>
              </a:rPr>
              <a:t>）　　　　　　　　　　　　　　　　　　　　　　　　　　　　　　　　　　　　　　　　　　　　　　　　　　　　　　　　　　　　　　　　　</a:t>
            </a:r>
            <a:r>
              <a:rPr kumimoji="0" lang="ja-JP" altLang="en-US" sz="1199" dirty="0" smtClean="0">
                <a:latin typeface="+mn-ea"/>
                <a:ea typeface="+mn-ea"/>
                <a:cs typeface="HG丸ｺﾞｼｯｸM-PRO" charset="0"/>
              </a:rPr>
              <a:t>プレウィーク：</a:t>
            </a:r>
            <a:r>
              <a:rPr kumimoji="0" lang="en-US" altLang="ja-JP" sz="1199" dirty="0" smtClean="0">
                <a:latin typeface="+mn-ea"/>
                <a:ea typeface="+mn-ea"/>
                <a:cs typeface="HG丸ｺﾞｼｯｸM-PRO" charset="0"/>
              </a:rPr>
              <a:t>2</a:t>
            </a:r>
            <a:r>
              <a:rPr kumimoji="0" lang="ja-JP" altLang="en-US" sz="1199" dirty="0" smtClean="0">
                <a:latin typeface="+mn-ea"/>
                <a:ea typeface="+mn-ea"/>
                <a:cs typeface="HG丸ｺﾞｼｯｸM-PRO" charset="0"/>
              </a:rPr>
              <a:t>月</a:t>
            </a:r>
            <a:r>
              <a:rPr kumimoji="0" lang="en-US" altLang="ja-JP" sz="1199" dirty="0" smtClean="0">
                <a:latin typeface="+mn-ea"/>
                <a:ea typeface="+mn-ea"/>
                <a:cs typeface="HG丸ｺﾞｼｯｸM-PRO" charset="0"/>
              </a:rPr>
              <a:t>1</a:t>
            </a:r>
            <a:r>
              <a:rPr kumimoji="0" lang="ja-JP" altLang="en-US" sz="1199" dirty="0" smtClean="0">
                <a:latin typeface="+mn-ea"/>
                <a:ea typeface="+mn-ea"/>
                <a:cs typeface="HG丸ｺﾞｼｯｸM-PRO" charset="0"/>
              </a:rPr>
              <a:t>日～</a:t>
            </a:r>
            <a:r>
              <a:rPr kumimoji="0" lang="en-US" altLang="ja-JP" sz="1199" dirty="0" smtClean="0">
                <a:latin typeface="+mn-ea"/>
                <a:ea typeface="+mn-ea"/>
                <a:cs typeface="HG丸ｺﾞｼｯｸM-PRO" charset="0"/>
              </a:rPr>
              <a:t>2</a:t>
            </a:r>
            <a:r>
              <a:rPr kumimoji="0" lang="ja-JP" altLang="en-US" sz="1199" dirty="0" smtClean="0">
                <a:latin typeface="+mn-ea"/>
                <a:ea typeface="+mn-ea"/>
                <a:cs typeface="HG丸ｺﾞｼｯｸM-PRO" charset="0"/>
              </a:rPr>
              <a:t>月</a:t>
            </a:r>
            <a:r>
              <a:rPr kumimoji="0" lang="en-US" altLang="ja-JP" sz="1199" dirty="0" smtClean="0">
                <a:latin typeface="+mn-ea"/>
                <a:ea typeface="+mn-ea"/>
                <a:cs typeface="HG丸ｺﾞｼｯｸM-PRO" charset="0"/>
              </a:rPr>
              <a:t>5</a:t>
            </a:r>
            <a:r>
              <a:rPr kumimoji="0" lang="ja-JP" altLang="en-US" sz="1199" dirty="0" smtClean="0">
                <a:latin typeface="+mn-ea"/>
                <a:ea typeface="+mn-ea"/>
                <a:cs typeface="HG丸ｺﾞｼｯｸM-PRO" charset="0"/>
              </a:rPr>
              <a:t>日</a:t>
            </a:r>
            <a:r>
              <a:rPr kumimoji="0" lang="ja-JP" altLang="en-US" sz="1050" dirty="0" smtClean="0">
                <a:latin typeface="+mn-ea"/>
                <a:ea typeface="+mn-ea"/>
                <a:cs typeface="HG丸ｺﾞｼｯｸM-PRO" charset="0"/>
              </a:rPr>
              <a:t>（オンラインブース、ワンフェスチャンネル、</a:t>
            </a:r>
            <a:r>
              <a:rPr kumimoji="0" lang="en-US" altLang="ja-JP" sz="1050" dirty="0" smtClean="0">
                <a:latin typeface="+mn-ea"/>
                <a:ea typeface="+mn-ea"/>
                <a:cs typeface="HG丸ｺﾞｼｯｸM-PRO" charset="0"/>
              </a:rPr>
              <a:t>SDGs</a:t>
            </a:r>
            <a:r>
              <a:rPr kumimoji="0" lang="ja-JP" altLang="en-US" sz="1050" dirty="0" smtClean="0">
                <a:latin typeface="+mn-ea"/>
                <a:ea typeface="+mn-ea"/>
                <a:cs typeface="HG丸ｺﾞｼｯｸM-PRO" charset="0"/>
              </a:rPr>
              <a:t>交流ひろば、動画コンテスト応募作品、スポンサーチャンネルを先行配信）</a:t>
            </a:r>
            <a:r>
              <a:rPr kumimoji="0" lang="ja-JP" altLang="en-US" sz="1199" dirty="0" smtClean="0">
                <a:latin typeface="+mn-ea"/>
                <a:ea typeface="+mn-ea"/>
                <a:cs typeface="HG丸ｺﾞｼｯｸM-PRO" charset="0"/>
              </a:rPr>
              <a:t>　　メインウィーク：</a:t>
            </a:r>
            <a:r>
              <a:rPr kumimoji="0" lang="en-US" altLang="ja-JP" sz="1199" dirty="0" smtClean="0">
                <a:latin typeface="+mn-ea"/>
                <a:ea typeface="+mn-ea"/>
                <a:cs typeface="HG丸ｺﾞｼｯｸM-PRO" charset="0"/>
              </a:rPr>
              <a:t>2</a:t>
            </a:r>
            <a:r>
              <a:rPr kumimoji="0" lang="ja-JP" altLang="en-US" sz="1199" dirty="0" smtClean="0">
                <a:latin typeface="+mn-ea"/>
                <a:ea typeface="+mn-ea"/>
                <a:cs typeface="HG丸ｺﾞｼｯｸM-PRO" charset="0"/>
              </a:rPr>
              <a:t>月</a:t>
            </a:r>
            <a:r>
              <a:rPr kumimoji="0" lang="en-US" altLang="ja-JP" sz="1199" dirty="0" smtClean="0">
                <a:latin typeface="+mn-ea"/>
                <a:ea typeface="+mn-ea"/>
                <a:cs typeface="HG丸ｺﾞｼｯｸM-PRO" charset="0"/>
              </a:rPr>
              <a:t>6</a:t>
            </a:r>
            <a:r>
              <a:rPr kumimoji="0" lang="ja-JP" altLang="en-US" sz="1199" dirty="0" smtClean="0">
                <a:latin typeface="+mn-ea"/>
                <a:ea typeface="+mn-ea"/>
                <a:cs typeface="HG丸ｺﾞｼｯｸM-PRO" charset="0"/>
              </a:rPr>
              <a:t>日～</a:t>
            </a:r>
            <a:r>
              <a:rPr kumimoji="0" lang="en-US" altLang="ja-JP" sz="1199" dirty="0" smtClean="0">
                <a:latin typeface="+mn-ea"/>
                <a:ea typeface="+mn-ea"/>
                <a:cs typeface="HG丸ｺﾞｼｯｸM-PRO" charset="0"/>
              </a:rPr>
              <a:t>2</a:t>
            </a:r>
            <a:r>
              <a:rPr kumimoji="0" lang="ja-JP" altLang="en-US" sz="1199" dirty="0" smtClean="0">
                <a:latin typeface="+mn-ea"/>
                <a:ea typeface="+mn-ea"/>
                <a:cs typeface="HG丸ｺﾞｼｯｸM-PRO" charset="0"/>
              </a:rPr>
              <a:t>月</a:t>
            </a:r>
            <a:r>
              <a:rPr kumimoji="0" lang="en-US" altLang="ja-JP" sz="1199" dirty="0" smtClean="0">
                <a:latin typeface="+mn-ea"/>
                <a:ea typeface="+mn-ea"/>
                <a:cs typeface="HG丸ｺﾞｼｯｸM-PRO" charset="0"/>
              </a:rPr>
              <a:t>21</a:t>
            </a:r>
            <a:r>
              <a:rPr kumimoji="0" lang="ja-JP" altLang="en-US" sz="1199" dirty="0" smtClean="0">
                <a:latin typeface="+mn-ea"/>
                <a:ea typeface="+mn-ea"/>
                <a:cs typeface="HG丸ｺﾞｼｯｸM-PRO" charset="0"/>
              </a:rPr>
              <a:t>日（すべてのコンテンツ配信）</a:t>
            </a:r>
            <a:endParaRPr lang="ja-JP" altLang="en-US" sz="1199" dirty="0">
              <a:latin typeface="+mn-ea"/>
              <a:ea typeface="+mn-ea"/>
              <a:cs typeface="HG丸ｺﾞｼｯｸM-PRO" charset="0"/>
            </a:endParaRPr>
          </a:p>
        </p:txBody>
      </p:sp>
      <p:sp>
        <p:nvSpPr>
          <p:cNvPr id="9" name="Rectangle 3"/>
          <p:cNvSpPr>
            <a:spLocks noChangeArrowheads="1"/>
          </p:cNvSpPr>
          <p:nvPr/>
        </p:nvSpPr>
        <p:spPr bwMode="auto">
          <a:xfrm>
            <a:off x="353218" y="1847850"/>
            <a:ext cx="1221581" cy="295275"/>
          </a:xfrm>
          <a:prstGeom prst="rect">
            <a:avLst/>
          </a:prstGeom>
          <a:solidFill>
            <a:srgbClr val="D11D79"/>
          </a:solidFill>
          <a:ln w="9525">
            <a:solidFill>
              <a:schemeClr val="bg1"/>
            </a:solidFill>
            <a:miter lim="800000"/>
            <a:headEnd/>
            <a:tailEnd/>
          </a:ln>
          <a:effectLst/>
        </p:spPr>
        <p:txBody>
          <a:bodyPr wrap="none" lIns="91410" tIns="45706" rIns="91410" bIns="45706" anchor="ctr"/>
          <a:lstStyle/>
          <a:p>
            <a:pPr algn="ctr" defTabSz="497605" eaLnBrk="1" fontAlgn="auto" hangingPunct="1">
              <a:spcBef>
                <a:spcPts val="0"/>
              </a:spcBef>
              <a:spcAft>
                <a:spcPts val="0"/>
              </a:spcAft>
              <a:defRPr/>
            </a:pPr>
            <a:r>
              <a:rPr lang="ja-JP" altLang="en-US" sz="1199" dirty="0" smtClean="0">
                <a:solidFill>
                  <a:schemeClr val="bg1"/>
                </a:solidFill>
                <a:latin typeface="+mn-ea"/>
                <a:ea typeface="+mn-ea"/>
                <a:cs typeface="+mn-cs"/>
              </a:rPr>
              <a:t>場　所</a:t>
            </a:r>
            <a:endParaRPr lang="en-US" altLang="ja-JP" sz="1199" dirty="0">
              <a:solidFill>
                <a:schemeClr val="bg1"/>
              </a:solidFill>
              <a:latin typeface="+mn-ea"/>
              <a:ea typeface="+mn-ea"/>
              <a:cs typeface="+mn-cs"/>
            </a:endParaRPr>
          </a:p>
        </p:txBody>
      </p:sp>
      <p:sp>
        <p:nvSpPr>
          <p:cNvPr id="12296" name="Text Box 6"/>
          <p:cNvSpPr txBox="1">
            <a:spLocks noChangeArrowheads="1"/>
          </p:cNvSpPr>
          <p:nvPr/>
        </p:nvSpPr>
        <p:spPr bwMode="gray">
          <a:xfrm>
            <a:off x="1847853" y="1982702"/>
            <a:ext cx="6229347" cy="390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lnSpc>
                <a:spcPct val="60000"/>
              </a:lnSpc>
              <a:spcAft>
                <a:spcPts val="600"/>
              </a:spcAft>
            </a:pPr>
            <a:r>
              <a:rPr lang="ja-JP" altLang="en-US" sz="1199" dirty="0" smtClean="0">
                <a:latin typeface="+mn-ea"/>
                <a:ea typeface="+mn-ea"/>
                <a:cs typeface="HG丸ｺﾞｼｯｸM-PRO" charset="0"/>
              </a:rPr>
              <a:t>ワン・ワールド・フェスティバル特設サイト</a:t>
            </a:r>
            <a:endParaRPr lang="ja-JP" altLang="en-US" sz="1199" dirty="0">
              <a:latin typeface="+mn-ea"/>
              <a:ea typeface="+mn-ea"/>
              <a:cs typeface="HG丸ｺﾞｼｯｸM-PRO" charset="0"/>
            </a:endParaRPr>
          </a:p>
          <a:p>
            <a:pPr eaLnBrk="1" hangingPunct="1">
              <a:lnSpc>
                <a:spcPct val="60000"/>
              </a:lnSpc>
              <a:spcAft>
                <a:spcPts val="600"/>
              </a:spcAft>
            </a:pPr>
            <a:endParaRPr lang="ja-JP" altLang="en-US" sz="1199" dirty="0">
              <a:latin typeface="+mn-ea"/>
              <a:ea typeface="+mn-ea"/>
              <a:cs typeface="HG丸ｺﾞｼｯｸM-PRO" charset="0"/>
            </a:endParaRPr>
          </a:p>
        </p:txBody>
      </p:sp>
      <p:sp>
        <p:nvSpPr>
          <p:cNvPr id="12299" name="Text Box 6"/>
          <p:cNvSpPr txBox="1">
            <a:spLocks noChangeArrowheads="1"/>
          </p:cNvSpPr>
          <p:nvPr/>
        </p:nvSpPr>
        <p:spPr bwMode="gray">
          <a:xfrm>
            <a:off x="1967022" y="2654695"/>
            <a:ext cx="3689499" cy="276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defTabSz="912813">
              <a:defRPr kumimoji="1" sz="2000">
                <a:solidFill>
                  <a:schemeClr val="tx1"/>
                </a:solidFill>
                <a:latin typeface="Arial" charset="0"/>
                <a:ea typeface="ＭＳ Ｐゴシック" charset="0"/>
                <a:cs typeface="ＭＳ Ｐゴシック" charset="0"/>
              </a:defRPr>
            </a:lvl1pPr>
            <a:lvl2pPr marL="742950" indent="-285750" defTabSz="912813">
              <a:defRPr kumimoji="1" sz="2000">
                <a:solidFill>
                  <a:schemeClr val="tx1"/>
                </a:solidFill>
                <a:latin typeface="Arial" charset="0"/>
                <a:ea typeface="ＭＳ Ｐゴシック" charset="0"/>
              </a:defRPr>
            </a:lvl2pPr>
            <a:lvl3pPr marL="1143000" indent="-228600" defTabSz="912813">
              <a:defRPr kumimoji="1" sz="2000">
                <a:solidFill>
                  <a:schemeClr val="tx1"/>
                </a:solidFill>
                <a:latin typeface="Arial" charset="0"/>
                <a:ea typeface="ＭＳ Ｐゴシック" charset="0"/>
              </a:defRPr>
            </a:lvl3pPr>
            <a:lvl4pPr marL="1600200" indent="-228600" defTabSz="912813">
              <a:defRPr kumimoji="1" sz="2000">
                <a:solidFill>
                  <a:schemeClr val="tx1"/>
                </a:solidFill>
                <a:latin typeface="Arial" charset="0"/>
                <a:ea typeface="ＭＳ Ｐゴシック" charset="0"/>
              </a:defRPr>
            </a:lvl4pPr>
            <a:lvl5pPr marL="2057400" indent="-228600" defTabSz="912813">
              <a:defRPr kumimoji="1" sz="20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spcAft>
                <a:spcPts val="1800"/>
              </a:spcAft>
            </a:pPr>
            <a:r>
              <a:rPr lang="ja-JP" altLang="en-US" sz="1199" dirty="0">
                <a:latin typeface="+mn-ea"/>
                <a:ea typeface="+mn-ea"/>
                <a:cs typeface="HG丸ｺﾞｼｯｸM-PRO" charset="0"/>
              </a:rPr>
              <a:t>ワン・ワールド・フェスティバル実行委員会</a:t>
            </a:r>
          </a:p>
        </p:txBody>
      </p:sp>
      <p:sp>
        <p:nvSpPr>
          <p:cNvPr id="12300" name="Rectangle 3"/>
          <p:cNvSpPr>
            <a:spLocks noChangeArrowheads="1"/>
          </p:cNvSpPr>
          <p:nvPr/>
        </p:nvSpPr>
        <p:spPr bwMode="auto">
          <a:xfrm>
            <a:off x="303213" y="2654695"/>
            <a:ext cx="1271588" cy="276842"/>
          </a:xfrm>
          <a:prstGeom prst="rect">
            <a:avLst/>
          </a:prstGeom>
          <a:solidFill>
            <a:srgbClr val="D11D79"/>
          </a:solidFill>
          <a:ln w="9525">
            <a:solidFill>
              <a:schemeClr val="bg1"/>
            </a:solidFill>
            <a:miter lim="800000"/>
            <a:headEnd/>
            <a:tailEnd/>
          </a:ln>
        </p:spPr>
        <p:txBody>
          <a:bodyPr wrap="none" lIns="91410" tIns="45706" rIns="91410" bIns="45706" anchor="ctr"/>
          <a:lstStyle/>
          <a:p>
            <a:pPr algn="ctr" eaLnBrk="1" hangingPunct="1"/>
            <a:r>
              <a:rPr lang="ja-JP" altLang="en-US" sz="1199" dirty="0">
                <a:solidFill>
                  <a:srgbClr val="FFFFFF"/>
                </a:solidFill>
                <a:latin typeface="+mn-ea"/>
                <a:ea typeface="+mn-ea"/>
                <a:cs typeface="HG丸ｺﾞｼｯｸM-PRO" charset="0"/>
              </a:rPr>
              <a:t>主　催</a:t>
            </a:r>
            <a:endParaRPr lang="en-US" altLang="ja-JP" sz="1199" dirty="0">
              <a:solidFill>
                <a:srgbClr val="FFFFFF"/>
              </a:solidFill>
              <a:latin typeface="+mn-ea"/>
              <a:ea typeface="+mn-ea"/>
            </a:endParaRPr>
          </a:p>
        </p:txBody>
      </p:sp>
      <p:sp>
        <p:nvSpPr>
          <p:cNvPr id="12301" name="Text Box 6"/>
          <p:cNvSpPr txBox="1">
            <a:spLocks noChangeArrowheads="1"/>
          </p:cNvSpPr>
          <p:nvPr/>
        </p:nvSpPr>
        <p:spPr bwMode="gray">
          <a:xfrm rot="10800000" flipV="1">
            <a:off x="1881963" y="3024030"/>
            <a:ext cx="4156888" cy="276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defTabSz="912813">
              <a:defRPr kumimoji="1" sz="2000">
                <a:solidFill>
                  <a:schemeClr val="tx1"/>
                </a:solidFill>
                <a:latin typeface="Arial" charset="0"/>
                <a:ea typeface="ＭＳ Ｐゴシック" charset="0"/>
                <a:cs typeface="ＭＳ Ｐゴシック" charset="0"/>
              </a:defRPr>
            </a:lvl1pPr>
            <a:lvl2pPr marL="742950" indent="-285750" defTabSz="912813">
              <a:defRPr kumimoji="1" sz="2000">
                <a:solidFill>
                  <a:schemeClr val="tx1"/>
                </a:solidFill>
                <a:latin typeface="Arial" charset="0"/>
                <a:ea typeface="ＭＳ Ｐゴシック" charset="0"/>
              </a:defRPr>
            </a:lvl2pPr>
            <a:lvl3pPr marL="1143000" indent="-228600" defTabSz="912813">
              <a:defRPr kumimoji="1" sz="2000">
                <a:solidFill>
                  <a:schemeClr val="tx1"/>
                </a:solidFill>
                <a:latin typeface="Arial" charset="0"/>
                <a:ea typeface="ＭＳ Ｐゴシック" charset="0"/>
              </a:defRPr>
            </a:lvl3pPr>
            <a:lvl4pPr marL="1600200" indent="-228600" defTabSz="912813">
              <a:defRPr kumimoji="1" sz="2000">
                <a:solidFill>
                  <a:schemeClr val="tx1"/>
                </a:solidFill>
                <a:latin typeface="Arial" charset="0"/>
                <a:ea typeface="ＭＳ Ｐゴシック" charset="0"/>
              </a:defRPr>
            </a:lvl4pPr>
            <a:lvl5pPr marL="2057400" indent="-228600" defTabSz="912813">
              <a:defRPr kumimoji="1" sz="20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r>
              <a:rPr lang="en-US" altLang="ja-JP" sz="1199" dirty="0">
                <a:latin typeface="+mn-ea"/>
                <a:ea typeface="+mn-ea"/>
                <a:cs typeface="HG丸ｺﾞｼｯｸM-PRO" charset="0"/>
              </a:rPr>
              <a:t>(</a:t>
            </a:r>
            <a:r>
              <a:rPr lang="ja-JP" altLang="en-US" sz="1199" dirty="0">
                <a:latin typeface="+mn-ea"/>
                <a:ea typeface="+mn-ea"/>
                <a:cs typeface="HG丸ｺﾞｼｯｸM-PRO" charset="0"/>
              </a:rPr>
              <a:t>一財</a:t>
            </a:r>
            <a:r>
              <a:rPr lang="en-US" altLang="ja-JP" sz="1199" dirty="0">
                <a:latin typeface="+mn-ea"/>
                <a:ea typeface="+mn-ea"/>
                <a:cs typeface="HG丸ｺﾞｼｯｸM-PRO" charset="0"/>
              </a:rPr>
              <a:t>)</a:t>
            </a:r>
            <a:r>
              <a:rPr lang="ja-JP" altLang="en-US" sz="1199" dirty="0">
                <a:latin typeface="+mn-ea"/>
                <a:ea typeface="+mn-ea"/>
                <a:cs typeface="HG丸ｺﾞｼｯｸM-PRO" charset="0"/>
              </a:rPr>
              <a:t>大阪市コミュニティ協会　北区支部協議会 </a:t>
            </a:r>
          </a:p>
        </p:txBody>
      </p:sp>
      <p:sp>
        <p:nvSpPr>
          <p:cNvPr id="12302" name="Rectangle 3"/>
          <p:cNvSpPr>
            <a:spLocks noChangeArrowheads="1"/>
          </p:cNvSpPr>
          <p:nvPr/>
        </p:nvSpPr>
        <p:spPr bwMode="auto">
          <a:xfrm>
            <a:off x="303214" y="3024029"/>
            <a:ext cx="1271588" cy="276843"/>
          </a:xfrm>
          <a:prstGeom prst="rect">
            <a:avLst/>
          </a:prstGeom>
          <a:solidFill>
            <a:srgbClr val="D11D79"/>
          </a:solidFill>
          <a:ln w="9525">
            <a:solidFill>
              <a:schemeClr val="bg1"/>
            </a:solidFill>
            <a:miter lim="800000"/>
            <a:headEnd/>
            <a:tailEnd/>
          </a:ln>
        </p:spPr>
        <p:txBody>
          <a:bodyPr wrap="none" lIns="91410" tIns="45706" rIns="91410" bIns="45706" anchor="ctr"/>
          <a:lstStyle/>
          <a:p>
            <a:pPr algn="ctr" eaLnBrk="1" hangingPunct="1"/>
            <a:r>
              <a:rPr lang="ja-JP" altLang="en-US" sz="1199" dirty="0">
                <a:solidFill>
                  <a:srgbClr val="FFFFFF"/>
                </a:solidFill>
                <a:latin typeface="+mn-ea"/>
                <a:ea typeface="+mn-ea"/>
                <a:cs typeface="HG丸ｺﾞｼｯｸM-PRO" charset="0"/>
              </a:rPr>
              <a:t>共　催</a:t>
            </a:r>
            <a:endParaRPr lang="en-US" altLang="ja-JP" sz="1199" dirty="0">
              <a:solidFill>
                <a:srgbClr val="FFFFFF"/>
              </a:solidFill>
              <a:latin typeface="+mn-ea"/>
              <a:ea typeface="+mn-ea"/>
            </a:endParaRPr>
          </a:p>
        </p:txBody>
      </p:sp>
      <p:sp>
        <p:nvSpPr>
          <p:cNvPr id="12303" name="Text Box 6"/>
          <p:cNvSpPr txBox="1">
            <a:spLocks noChangeArrowheads="1"/>
          </p:cNvSpPr>
          <p:nvPr/>
        </p:nvSpPr>
        <p:spPr bwMode="gray">
          <a:xfrm>
            <a:off x="1967022" y="3397495"/>
            <a:ext cx="5879805" cy="276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defTabSz="912813">
              <a:defRPr kumimoji="1" sz="2000">
                <a:solidFill>
                  <a:schemeClr val="tx1"/>
                </a:solidFill>
                <a:latin typeface="Arial" charset="0"/>
                <a:ea typeface="ＭＳ Ｐゴシック" charset="0"/>
                <a:cs typeface="ＭＳ Ｐゴシック" charset="0"/>
              </a:defRPr>
            </a:lvl1pPr>
            <a:lvl2pPr marL="742950" indent="-285750" defTabSz="912813">
              <a:defRPr kumimoji="1" sz="2000">
                <a:solidFill>
                  <a:schemeClr val="tx1"/>
                </a:solidFill>
                <a:latin typeface="Arial" charset="0"/>
                <a:ea typeface="ＭＳ Ｐゴシック" charset="0"/>
              </a:defRPr>
            </a:lvl2pPr>
            <a:lvl3pPr marL="1143000" indent="-228600" defTabSz="912813">
              <a:defRPr kumimoji="1" sz="2000">
                <a:solidFill>
                  <a:schemeClr val="tx1"/>
                </a:solidFill>
                <a:latin typeface="Arial" charset="0"/>
                <a:ea typeface="ＭＳ Ｐゴシック" charset="0"/>
              </a:defRPr>
            </a:lvl3pPr>
            <a:lvl4pPr marL="1600200" indent="-228600" defTabSz="912813">
              <a:defRPr kumimoji="1" sz="2000">
                <a:solidFill>
                  <a:schemeClr val="tx1"/>
                </a:solidFill>
                <a:latin typeface="Arial" charset="0"/>
                <a:ea typeface="ＭＳ Ｐゴシック" charset="0"/>
              </a:defRPr>
            </a:lvl4pPr>
            <a:lvl5pPr marL="2057400" indent="-228600" defTabSz="912813">
              <a:defRPr kumimoji="1" sz="20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r>
              <a:rPr lang="ja-JP" altLang="en-US" sz="1199" dirty="0">
                <a:latin typeface="+mn-ea"/>
                <a:ea typeface="+mn-ea"/>
                <a:cs typeface="HG丸ｺﾞｼｯｸM-PRO" charset="0"/>
              </a:rPr>
              <a:t>関西テレビ放</a:t>
            </a:r>
            <a:r>
              <a:rPr lang="ja-JP" altLang="en-US" sz="1199" dirty="0" smtClean="0">
                <a:latin typeface="+mn-ea"/>
                <a:ea typeface="+mn-ea"/>
                <a:cs typeface="HG丸ｺﾞｼｯｸM-PRO" charset="0"/>
              </a:rPr>
              <a:t>送</a:t>
            </a:r>
            <a:endParaRPr lang="ja-JP" altLang="en-US" sz="1199" dirty="0">
              <a:latin typeface="+mn-ea"/>
              <a:ea typeface="+mn-ea"/>
              <a:cs typeface="HG丸ｺﾞｼｯｸM-PRO" charset="0"/>
            </a:endParaRPr>
          </a:p>
        </p:txBody>
      </p:sp>
      <p:sp>
        <p:nvSpPr>
          <p:cNvPr id="12304" name="Rectangle 3"/>
          <p:cNvSpPr>
            <a:spLocks noChangeArrowheads="1"/>
          </p:cNvSpPr>
          <p:nvPr/>
        </p:nvSpPr>
        <p:spPr bwMode="auto">
          <a:xfrm>
            <a:off x="303214" y="3397495"/>
            <a:ext cx="1271588" cy="276841"/>
          </a:xfrm>
          <a:prstGeom prst="rect">
            <a:avLst/>
          </a:prstGeom>
          <a:solidFill>
            <a:srgbClr val="D11D79"/>
          </a:solidFill>
          <a:ln w="9525">
            <a:solidFill>
              <a:schemeClr val="bg1"/>
            </a:solidFill>
            <a:miter lim="800000"/>
            <a:headEnd/>
            <a:tailEnd/>
          </a:ln>
        </p:spPr>
        <p:txBody>
          <a:bodyPr wrap="none" lIns="91410" tIns="45706" rIns="91410" bIns="45706" anchor="ctr"/>
          <a:lstStyle/>
          <a:p>
            <a:pPr algn="ctr" eaLnBrk="1" hangingPunct="1"/>
            <a:r>
              <a:rPr lang="ja-JP" altLang="en-US" sz="1199" dirty="0">
                <a:solidFill>
                  <a:srgbClr val="FFFFFF"/>
                </a:solidFill>
                <a:latin typeface="+mn-ea"/>
                <a:ea typeface="+mn-ea"/>
                <a:cs typeface="HG丸ｺﾞｼｯｸM-PRO" charset="0"/>
              </a:rPr>
              <a:t>協　力</a:t>
            </a:r>
            <a:endParaRPr lang="en-US" altLang="ja-JP" sz="1199" dirty="0">
              <a:solidFill>
                <a:srgbClr val="FFFFFF"/>
              </a:solidFill>
              <a:latin typeface="+mn-ea"/>
              <a:ea typeface="+mn-ea"/>
            </a:endParaRPr>
          </a:p>
        </p:txBody>
      </p:sp>
      <p:sp>
        <p:nvSpPr>
          <p:cNvPr id="12305" name="Text Box 6"/>
          <p:cNvSpPr txBox="1">
            <a:spLocks noChangeArrowheads="1"/>
          </p:cNvSpPr>
          <p:nvPr/>
        </p:nvSpPr>
        <p:spPr bwMode="gray">
          <a:xfrm>
            <a:off x="1967022" y="3799975"/>
            <a:ext cx="8186630" cy="769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r>
              <a:rPr lang="ja-JP" altLang="en-US" sz="1100" dirty="0" smtClean="0"/>
              <a:t>㈱新井組、イワサ㈱、岩谷産業㈱、㈻エール学園、（一社）大阪青年会議所、大阪府生活協同組合連合会、音羽電機工業㈱、カンサイ建装工業㈱、近畿労働金庫、㈱クボ</a:t>
            </a:r>
            <a:r>
              <a:rPr lang="ja-JP" altLang="en-US" sz="1100" smtClean="0"/>
              <a:t>タ、サラヤ㈱、（</a:t>
            </a:r>
            <a:r>
              <a:rPr lang="ja-JP" altLang="en-US" sz="1100" dirty="0" smtClean="0"/>
              <a:t>宗）真如苑、積水ハウス㈱、第一ゼミナール、大日本除虫菊㈱、中谷機工㈱、新居合同税理士事務所、（一財）日本国際協力センター、パナソニック㈱、阪急阪神ホールディングス㈱、㈱ベネシード、三木秀夫法律事務所、㈱リゾートライフ</a:t>
            </a:r>
            <a:endParaRPr lang="ja-JP" altLang="en-US" sz="1100" dirty="0">
              <a:latin typeface="+mn-ea"/>
              <a:ea typeface="+mn-ea"/>
              <a:cs typeface="HG丸ｺﾞｼｯｸM-PRO" charset="0"/>
            </a:endParaRPr>
          </a:p>
        </p:txBody>
      </p:sp>
      <p:sp>
        <p:nvSpPr>
          <p:cNvPr id="12306" name="Rectangle 3"/>
          <p:cNvSpPr>
            <a:spLocks noChangeArrowheads="1"/>
          </p:cNvSpPr>
          <p:nvPr/>
        </p:nvSpPr>
        <p:spPr bwMode="auto">
          <a:xfrm>
            <a:off x="303214" y="3799975"/>
            <a:ext cx="1271588" cy="314824"/>
          </a:xfrm>
          <a:prstGeom prst="rect">
            <a:avLst/>
          </a:prstGeom>
          <a:solidFill>
            <a:srgbClr val="D11D79"/>
          </a:solidFill>
          <a:ln w="9525">
            <a:solidFill>
              <a:schemeClr val="bg1"/>
            </a:solidFill>
            <a:miter lim="800000"/>
            <a:headEnd/>
            <a:tailEnd/>
          </a:ln>
        </p:spPr>
        <p:txBody>
          <a:bodyPr wrap="none" lIns="91410" tIns="45706" rIns="91410" bIns="45706" anchor="ctr"/>
          <a:lstStyle/>
          <a:p>
            <a:pPr algn="ctr" eaLnBrk="1" hangingPunct="1"/>
            <a:r>
              <a:rPr lang="ja-JP" altLang="en-US" sz="1199" dirty="0">
                <a:solidFill>
                  <a:srgbClr val="FFFFFF"/>
                </a:solidFill>
                <a:latin typeface="+mn-ea"/>
                <a:ea typeface="+mn-ea"/>
                <a:cs typeface="HG丸ｺﾞｼｯｸM-PRO" charset="0"/>
              </a:rPr>
              <a:t>協　賛</a:t>
            </a:r>
            <a:endParaRPr lang="en-US" altLang="ja-JP" sz="1199" dirty="0">
              <a:solidFill>
                <a:srgbClr val="FFFFFF"/>
              </a:solidFill>
              <a:latin typeface="+mn-ea"/>
              <a:ea typeface="+mn-ea"/>
            </a:endParaRPr>
          </a:p>
        </p:txBody>
      </p:sp>
      <p:sp>
        <p:nvSpPr>
          <p:cNvPr id="12307" name="Text Box 6"/>
          <p:cNvSpPr txBox="1">
            <a:spLocks noChangeArrowheads="1"/>
          </p:cNvSpPr>
          <p:nvPr/>
        </p:nvSpPr>
        <p:spPr bwMode="gray">
          <a:xfrm>
            <a:off x="1945758" y="4686300"/>
            <a:ext cx="8048847" cy="600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r>
              <a:rPr lang="ja-JP" altLang="en-US" sz="1100" dirty="0" smtClean="0"/>
              <a:t>（公財）京都市国際交流協会、㈱インクリエイト、㈱ディーボックス、㈱大塚商会、㈱関西テレビハッズ、㈱阪神インダストリアル＆テクノロジー（</a:t>
            </a:r>
            <a:r>
              <a:rPr lang="en-US" altLang="ja-JP" sz="1100" dirty="0" smtClean="0"/>
              <a:t>HIT</a:t>
            </a:r>
            <a:r>
              <a:rPr lang="ja-JP" altLang="en-US" sz="1100" dirty="0" smtClean="0"/>
              <a:t>パソコンスクール）</a:t>
            </a:r>
          </a:p>
          <a:p>
            <a:pPr eaLnBrk="1" hangingPunct="1"/>
            <a:endParaRPr lang="ja-JP" altLang="en-US" sz="1100" dirty="0">
              <a:latin typeface="ＭＳ Ｐゴシック" panose="020B0600070205080204" pitchFamily="50" charset="-128"/>
              <a:ea typeface="ＭＳ Ｐゴシック" panose="020B0600070205080204" pitchFamily="50" charset="-128"/>
              <a:cs typeface="HG丸ｺﾞｼｯｸM-PRO" charset="0"/>
            </a:endParaRPr>
          </a:p>
        </p:txBody>
      </p:sp>
      <p:sp>
        <p:nvSpPr>
          <p:cNvPr id="12308" name="Rectangle 3"/>
          <p:cNvSpPr>
            <a:spLocks noChangeArrowheads="1"/>
          </p:cNvSpPr>
          <p:nvPr/>
        </p:nvSpPr>
        <p:spPr bwMode="auto">
          <a:xfrm>
            <a:off x="317498" y="4686300"/>
            <a:ext cx="1257302" cy="200025"/>
          </a:xfrm>
          <a:prstGeom prst="rect">
            <a:avLst/>
          </a:prstGeom>
          <a:solidFill>
            <a:srgbClr val="D11D79"/>
          </a:solidFill>
          <a:ln w="9525">
            <a:solidFill>
              <a:schemeClr val="bg1"/>
            </a:solidFill>
            <a:miter lim="800000"/>
            <a:headEnd/>
            <a:tailEnd/>
          </a:ln>
        </p:spPr>
        <p:txBody>
          <a:bodyPr wrap="none" lIns="91410" tIns="45706" rIns="91410" bIns="45706" anchor="ctr"/>
          <a:lstStyle/>
          <a:p>
            <a:pPr algn="ctr" eaLnBrk="1" hangingPunct="1"/>
            <a:r>
              <a:rPr lang="ja-JP" altLang="en-US" sz="1199" dirty="0">
                <a:solidFill>
                  <a:srgbClr val="FFFFFF"/>
                </a:solidFill>
                <a:latin typeface="+mn-ea"/>
                <a:ea typeface="+mn-ea"/>
                <a:cs typeface="HG丸ｺﾞｼｯｸM-PRO" charset="0"/>
              </a:rPr>
              <a:t>運営協力</a:t>
            </a:r>
            <a:endParaRPr lang="en-US" altLang="ja-JP" sz="1199" dirty="0">
              <a:solidFill>
                <a:srgbClr val="FFFFFF"/>
              </a:solidFill>
              <a:latin typeface="+mn-ea"/>
              <a:ea typeface="+mn-ea"/>
            </a:endParaRPr>
          </a:p>
        </p:txBody>
      </p:sp>
      <p:sp>
        <p:nvSpPr>
          <p:cNvPr id="12309" name="Text Box 6"/>
          <p:cNvSpPr txBox="1">
            <a:spLocks noChangeArrowheads="1"/>
          </p:cNvSpPr>
          <p:nvPr/>
        </p:nvSpPr>
        <p:spPr bwMode="gray">
          <a:xfrm>
            <a:off x="1881963" y="5231068"/>
            <a:ext cx="8305798" cy="14465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ja-JP" altLang="en-US" sz="1100" dirty="0" smtClean="0"/>
              <a:t>外務省、総務省、文部科学省、経済産業省、環境省、大阪府、大阪市、堺市、大阪府教育委員会、大阪市教育委員会、堺市教育委員会、大阪府</a:t>
            </a:r>
            <a:r>
              <a:rPr lang="en-US" sz="1100" dirty="0" smtClean="0"/>
              <a:t>PTA</a:t>
            </a:r>
            <a:r>
              <a:rPr lang="ja-JP" altLang="en-US" sz="1100" dirty="0" smtClean="0"/>
              <a:t>協議会、大阪市</a:t>
            </a:r>
            <a:r>
              <a:rPr lang="en-US" sz="1100" dirty="0" smtClean="0"/>
              <a:t>PTA</a:t>
            </a:r>
            <a:r>
              <a:rPr lang="ja-JP" altLang="en-US" sz="1100" dirty="0" smtClean="0"/>
              <a:t>協議会、堺市</a:t>
            </a:r>
            <a:r>
              <a:rPr lang="en-US" sz="1100" dirty="0" smtClean="0"/>
              <a:t>PTA</a:t>
            </a:r>
            <a:r>
              <a:rPr lang="ja-JP" altLang="en-US" sz="1100" dirty="0" smtClean="0"/>
              <a:t>協議会、（公社）大阪府看護協会、大阪商工会議所、（公社）関西経済連合会、（一社）関西経済同友会、（公社）</a:t>
            </a:r>
            <a:r>
              <a:rPr lang="en-US" sz="1100" dirty="0" smtClean="0"/>
              <a:t>2025</a:t>
            </a:r>
            <a:r>
              <a:rPr lang="ja-JP" altLang="en-US" sz="1100" dirty="0" smtClean="0"/>
              <a:t>年日本国際博覧会協会、（公財）ワールドマスターズゲーム</a:t>
            </a:r>
            <a:r>
              <a:rPr lang="en-US" sz="1100" dirty="0" smtClean="0"/>
              <a:t>2021</a:t>
            </a:r>
            <a:r>
              <a:rPr lang="ja-JP" altLang="en-US" sz="1100" dirty="0" smtClean="0"/>
              <a:t>関西組織委員会、日本労働組合総連合会大阪府連合会、大阪弁護士会、（一財）自治体国際化協会、（公財）ユネスコ・アジア文化センター、（公財）関西・大阪</a:t>
            </a:r>
            <a:r>
              <a:rPr lang="en-US" sz="1100" dirty="0" smtClean="0"/>
              <a:t>21</a:t>
            </a:r>
            <a:r>
              <a:rPr lang="ja-JP" altLang="en-US" sz="1100" dirty="0" smtClean="0"/>
              <a:t>世紀協会、関西ＳＤＧｓプラットフォーム、（公財）大学コンソーシアム京都、（特活）大学コンソーシアム大阪、（特活）南大阪地域大学コンソーシアム、（公社）日本ユネスコ協会連盟、（公財）大阪観光局、（公社）日本</a:t>
            </a:r>
            <a:r>
              <a:rPr lang="en-US" sz="1100" dirty="0" smtClean="0"/>
              <a:t>WHO</a:t>
            </a:r>
            <a:r>
              <a:rPr lang="ja-JP" altLang="en-US" sz="1100" dirty="0" smtClean="0"/>
              <a:t>協会、（一財）大阪教育文化振興財団　キッズプラザ大阪、大阪市北区商店会総連合会、天神橋筋商店会、天神橋筋三丁目商店街振興組合、ミナミまち育てネットワーク</a:t>
            </a:r>
          </a:p>
          <a:p>
            <a:pPr eaLnBrk="1" hangingPunct="1"/>
            <a:endParaRPr lang="ja-JP" altLang="en-US" sz="1100" dirty="0">
              <a:latin typeface="+mn-ea"/>
              <a:ea typeface="+mn-ea"/>
              <a:cs typeface="HG丸ｺﾞｼｯｸM-PRO" charset="0"/>
            </a:endParaRPr>
          </a:p>
        </p:txBody>
      </p:sp>
      <p:sp>
        <p:nvSpPr>
          <p:cNvPr id="12310" name="Rectangle 3"/>
          <p:cNvSpPr>
            <a:spLocks noChangeArrowheads="1"/>
          </p:cNvSpPr>
          <p:nvPr/>
        </p:nvSpPr>
        <p:spPr bwMode="auto">
          <a:xfrm>
            <a:off x="303214" y="5231070"/>
            <a:ext cx="1271588" cy="207706"/>
          </a:xfrm>
          <a:prstGeom prst="rect">
            <a:avLst/>
          </a:prstGeom>
          <a:solidFill>
            <a:srgbClr val="D11D79"/>
          </a:solidFill>
          <a:ln w="9525">
            <a:solidFill>
              <a:schemeClr val="bg1"/>
            </a:solidFill>
            <a:miter lim="800000"/>
            <a:headEnd/>
            <a:tailEnd/>
          </a:ln>
        </p:spPr>
        <p:txBody>
          <a:bodyPr wrap="none" lIns="91410" tIns="45706" rIns="91410" bIns="45706" anchor="ctr"/>
          <a:lstStyle/>
          <a:p>
            <a:pPr algn="ctr" eaLnBrk="1" hangingPunct="1"/>
            <a:r>
              <a:rPr lang="ja-JP" altLang="en-US" sz="1199" dirty="0">
                <a:solidFill>
                  <a:srgbClr val="FFFFFF"/>
                </a:solidFill>
                <a:latin typeface="+mn-ea"/>
                <a:ea typeface="+mn-ea"/>
                <a:cs typeface="HG丸ｺﾞｼｯｸM-PRO" charset="0"/>
              </a:rPr>
              <a:t>後　援</a:t>
            </a:r>
            <a:endParaRPr lang="en-US" altLang="ja-JP" sz="1199" dirty="0">
              <a:solidFill>
                <a:srgbClr val="FFFFFF"/>
              </a:solidFill>
              <a:latin typeface="+mn-ea"/>
              <a:ea typeface="+mn-ea"/>
            </a:endParaRPr>
          </a:p>
        </p:txBody>
      </p:sp>
      <p:sp>
        <p:nvSpPr>
          <p:cNvPr id="12321" name="スライド番号プレースホルダー 5"/>
          <p:cNvSpPr txBox="1">
            <a:spLocks/>
          </p:cNvSpPr>
          <p:nvPr/>
        </p:nvSpPr>
        <p:spPr bwMode="auto">
          <a:xfrm>
            <a:off x="10153651" y="7127876"/>
            <a:ext cx="444500" cy="403225"/>
          </a:xfrm>
          <a:prstGeom prst="rect">
            <a:avLst/>
          </a:prstGeom>
          <a:solidFill>
            <a:schemeClr val="bg1"/>
          </a:solidFill>
          <a:ln>
            <a:noFill/>
          </a:ln>
        </p:spPr>
        <p:txBody>
          <a:bodyPr lIns="99520" tIns="49759" rIns="99520" bIns="49759" anchor="ct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algn="r" eaLnBrk="1" hangingPunct="1">
              <a:defRPr/>
            </a:pPr>
            <a:fld id="{07A8CED4-1CA1-454B-B68E-625111136245}" type="slidenum">
              <a:rPr lang="ja-JP" altLang="en-US" sz="1100">
                <a:solidFill>
                  <a:srgbClr val="898989"/>
                </a:solidFill>
                <a:latin typeface="+mn-ea"/>
                <a:ea typeface="+mn-ea"/>
              </a:rPr>
              <a:pPr algn="r" eaLnBrk="1" hangingPunct="1">
                <a:defRPr/>
              </a:pPr>
              <a:t>4</a:t>
            </a:fld>
            <a:endParaRPr lang="en-US" altLang="ja-JP" sz="1100">
              <a:solidFill>
                <a:srgbClr val="898989"/>
              </a:solidFill>
              <a:latin typeface="+mn-ea"/>
              <a:ea typeface="+mn-ea"/>
            </a:endParaRPr>
          </a:p>
        </p:txBody>
      </p:sp>
      <p:sp>
        <p:nvSpPr>
          <p:cNvPr id="31" name="Rectangle 3"/>
          <p:cNvSpPr>
            <a:spLocks noChangeArrowheads="1"/>
          </p:cNvSpPr>
          <p:nvPr/>
        </p:nvSpPr>
        <p:spPr bwMode="auto">
          <a:xfrm>
            <a:off x="303212" y="2285852"/>
            <a:ext cx="1271588" cy="276872"/>
          </a:xfrm>
          <a:prstGeom prst="rect">
            <a:avLst/>
          </a:prstGeom>
          <a:solidFill>
            <a:srgbClr val="D11D79"/>
          </a:solidFill>
          <a:ln w="9525">
            <a:solidFill>
              <a:schemeClr val="bg1"/>
            </a:solidFill>
            <a:miter lim="800000"/>
            <a:headEnd/>
            <a:tailEnd/>
          </a:ln>
          <a:effectLst/>
        </p:spPr>
        <p:txBody>
          <a:bodyPr wrap="none" lIns="91410" tIns="45706" rIns="91410" bIns="45706" anchor="ctr"/>
          <a:lstStyle/>
          <a:p>
            <a:pPr algn="ctr" defTabSz="497605" eaLnBrk="1" fontAlgn="auto" hangingPunct="1">
              <a:spcBef>
                <a:spcPts val="0"/>
              </a:spcBef>
              <a:spcAft>
                <a:spcPts val="0"/>
              </a:spcAft>
              <a:defRPr/>
            </a:pPr>
            <a:r>
              <a:rPr lang="ja-JP" altLang="en-US" sz="1199" dirty="0">
                <a:solidFill>
                  <a:schemeClr val="bg1"/>
                </a:solidFill>
                <a:latin typeface="+mn-ea"/>
                <a:ea typeface="+mn-ea"/>
                <a:cs typeface="+mn-cs"/>
              </a:rPr>
              <a:t>テーマ</a:t>
            </a:r>
            <a:endParaRPr lang="en-US" altLang="ja-JP" sz="1199" dirty="0">
              <a:solidFill>
                <a:schemeClr val="bg1"/>
              </a:solidFill>
              <a:latin typeface="+mn-ea"/>
              <a:ea typeface="+mn-ea"/>
              <a:cs typeface="+mn-cs"/>
            </a:endParaRPr>
          </a:p>
        </p:txBody>
      </p:sp>
      <p:sp>
        <p:nvSpPr>
          <p:cNvPr id="3" name="正方形/長方形 2"/>
          <p:cNvSpPr/>
          <p:nvPr/>
        </p:nvSpPr>
        <p:spPr>
          <a:xfrm rot="10800000" flipV="1">
            <a:off x="1881964" y="2285852"/>
            <a:ext cx="4156888" cy="276871"/>
          </a:xfrm>
          <a:prstGeom prst="rect">
            <a:avLst/>
          </a:prstGeom>
        </p:spPr>
        <p:txBody>
          <a:bodyPr wrap="square">
            <a:spAutoFit/>
          </a:bodyPr>
          <a:lstStyle/>
          <a:p>
            <a:r>
              <a:rPr lang="ja-JP" altLang="ja-JP" sz="1199" dirty="0"/>
              <a:t>共に生きる世界をつくるために、一人ひとりができること</a:t>
            </a:r>
          </a:p>
        </p:txBody>
      </p:sp>
      <p:sp>
        <p:nvSpPr>
          <p:cNvPr id="2" name="スライド番号プレースホルダー 1"/>
          <p:cNvSpPr>
            <a:spLocks noGrp="1"/>
          </p:cNvSpPr>
          <p:nvPr>
            <p:ph type="sldNum" sz="quarter" idx="11"/>
          </p:nvPr>
        </p:nvSpPr>
        <p:spPr/>
        <p:txBody>
          <a:bodyPr/>
          <a:lstStyle/>
          <a:p>
            <a:pPr>
              <a:defRPr/>
            </a:pPr>
            <a:fld id="{586E3DC8-99AE-4164-A6D6-7D30D6085304}" type="slidenum">
              <a:rPr lang="en-US" altLang="ja-JP" smtClean="0"/>
              <a:pPr>
                <a:defRPr/>
              </a:pPr>
              <a:t>4</a:t>
            </a:fld>
            <a:endParaRPr lang="en-US" altLang="ja-JP" dirty="0"/>
          </a:p>
        </p:txBody>
      </p:sp>
      <p:sp>
        <p:nvSpPr>
          <p:cNvPr id="35" name="Rectangle 3"/>
          <p:cNvSpPr>
            <a:spLocks noChangeArrowheads="1"/>
          </p:cNvSpPr>
          <p:nvPr/>
        </p:nvSpPr>
        <p:spPr bwMode="auto">
          <a:xfrm>
            <a:off x="317498" y="6571311"/>
            <a:ext cx="1271588" cy="231068"/>
          </a:xfrm>
          <a:prstGeom prst="rect">
            <a:avLst/>
          </a:prstGeom>
          <a:solidFill>
            <a:srgbClr val="D11D79"/>
          </a:solidFill>
          <a:ln w="9525">
            <a:solidFill>
              <a:schemeClr val="bg1"/>
            </a:solidFill>
            <a:miter lim="800000"/>
            <a:headEnd/>
            <a:tailEnd/>
          </a:ln>
        </p:spPr>
        <p:txBody>
          <a:bodyPr wrap="none" lIns="91410" tIns="45706" rIns="91410" bIns="45706" anchor="ctr"/>
          <a:lstStyle/>
          <a:p>
            <a:pPr algn="ctr" eaLnBrk="1" hangingPunct="1"/>
            <a:r>
              <a:rPr lang="ja-JP" altLang="en-US" sz="1199" dirty="0">
                <a:solidFill>
                  <a:srgbClr val="FFFFFF"/>
                </a:solidFill>
                <a:latin typeface="+mn-ea"/>
                <a:ea typeface="+mn-ea"/>
              </a:rPr>
              <a:t>実行委員会</a:t>
            </a:r>
            <a:endParaRPr lang="en-US" altLang="ja-JP" sz="1199" dirty="0">
              <a:solidFill>
                <a:srgbClr val="FFFFFF"/>
              </a:solidFill>
              <a:latin typeface="+mn-ea"/>
              <a:ea typeface="+mn-ea"/>
            </a:endParaRPr>
          </a:p>
        </p:txBody>
      </p:sp>
      <p:sp>
        <p:nvSpPr>
          <p:cNvPr id="36" name="Text Box 6"/>
          <p:cNvSpPr txBox="1">
            <a:spLocks noChangeArrowheads="1"/>
          </p:cNvSpPr>
          <p:nvPr/>
        </p:nvSpPr>
        <p:spPr bwMode="gray">
          <a:xfrm>
            <a:off x="1881962" y="6518125"/>
            <a:ext cx="8271689" cy="769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sz="1100" dirty="0" smtClean="0"/>
              <a:t>(</a:t>
            </a:r>
            <a:r>
              <a:rPr lang="ja-JP" altLang="en-US" sz="1100" dirty="0" smtClean="0"/>
              <a:t>独</a:t>
            </a:r>
            <a:r>
              <a:rPr lang="en-US" sz="1100" dirty="0" smtClean="0"/>
              <a:t>)</a:t>
            </a:r>
            <a:r>
              <a:rPr lang="ja-JP" altLang="en-US" sz="1100" dirty="0" smtClean="0"/>
              <a:t>国際協力機構 関西センター、（独）国際交流基金関西国際センター、</a:t>
            </a:r>
            <a:r>
              <a:rPr lang="en-US" sz="1100" dirty="0" smtClean="0"/>
              <a:t>(</a:t>
            </a:r>
            <a:r>
              <a:rPr lang="ja-JP" altLang="en-US" sz="1100" dirty="0" smtClean="0"/>
              <a:t>公社</a:t>
            </a:r>
            <a:r>
              <a:rPr lang="en-US" sz="1100" dirty="0" smtClean="0"/>
              <a:t>)</a:t>
            </a:r>
            <a:r>
              <a:rPr lang="ja-JP" altLang="en-US" sz="1100" dirty="0" smtClean="0"/>
              <a:t>アジア協会アジア友の会、（公社）アムネスティ・インターナショナル日本・関西連合会、（公財</a:t>
            </a:r>
            <a:r>
              <a:rPr lang="en-US" sz="1100" dirty="0" smtClean="0"/>
              <a:t>)</a:t>
            </a:r>
            <a:r>
              <a:rPr lang="ja-JP" altLang="en-US" sz="1100" dirty="0" smtClean="0"/>
              <a:t>オイスカ　関西支部、（一社）大阪青年会議所、</a:t>
            </a:r>
            <a:r>
              <a:rPr lang="en-US" sz="1100" dirty="0" smtClean="0"/>
              <a:t>(</a:t>
            </a:r>
            <a:r>
              <a:rPr lang="ja-JP" altLang="en-US" sz="1100" dirty="0" smtClean="0"/>
              <a:t>一社</a:t>
            </a:r>
            <a:r>
              <a:rPr lang="en-US" sz="1100" dirty="0" smtClean="0"/>
              <a:t>)</a:t>
            </a:r>
            <a:r>
              <a:rPr lang="ja-JP" altLang="en-US" sz="1100" dirty="0" smtClean="0"/>
              <a:t>南太平洋協会、</a:t>
            </a:r>
            <a:r>
              <a:rPr lang="en-US" sz="1100" dirty="0" smtClean="0"/>
              <a:t>(</a:t>
            </a:r>
            <a:r>
              <a:rPr lang="ja-JP" altLang="en-US" sz="1100" dirty="0" smtClean="0"/>
              <a:t>認活</a:t>
            </a:r>
            <a:r>
              <a:rPr lang="en-US" sz="1100" dirty="0" smtClean="0"/>
              <a:t>)</a:t>
            </a:r>
            <a:r>
              <a:rPr lang="ja-JP" altLang="en-US" sz="1100" dirty="0" smtClean="0"/>
              <a:t>大阪ＮＰＯセンター、（特活）</a:t>
            </a:r>
            <a:r>
              <a:rPr lang="en-US" sz="1100" dirty="0" smtClean="0"/>
              <a:t>AWPS</a:t>
            </a:r>
            <a:r>
              <a:rPr lang="ja-JP" altLang="en-US" sz="1100" dirty="0" smtClean="0"/>
              <a:t>学生スタッフチーム、</a:t>
            </a:r>
            <a:r>
              <a:rPr lang="en-US" sz="1100" dirty="0" smtClean="0"/>
              <a:t>(</a:t>
            </a:r>
            <a:r>
              <a:rPr lang="ja-JP" altLang="en-US" sz="1100" dirty="0" smtClean="0"/>
              <a:t>特活</a:t>
            </a:r>
            <a:r>
              <a:rPr lang="en-US" sz="1100" dirty="0" smtClean="0"/>
              <a:t>)</a:t>
            </a:r>
            <a:r>
              <a:rPr lang="ja-JP" altLang="en-US" sz="1100" dirty="0" smtClean="0"/>
              <a:t>関西国際交流団体協議会</a:t>
            </a:r>
          </a:p>
          <a:p>
            <a:pPr eaLnBrk="1" hangingPunct="1"/>
            <a:endParaRPr lang="ja-JP" altLang="en-US" sz="1100" dirty="0">
              <a:latin typeface="+mn-ea"/>
              <a:ea typeface="+mn-ea"/>
              <a:cs typeface="HG丸ｺﾞｼｯｸM-PRO"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534990" y="87315"/>
            <a:ext cx="9618662" cy="501650"/>
          </a:xfrm>
        </p:spPr>
        <p:txBody>
          <a:bodyPr>
            <a:normAutofit/>
          </a:bodyPr>
          <a:lstStyle/>
          <a:p>
            <a:pPr defTabSz="496739" eaLnBrk="1" hangingPunct="1">
              <a:defRPr/>
            </a:pPr>
            <a:r>
              <a:rPr lang="ja-JP" altLang="en-US" sz="1600" dirty="0">
                <a:latin typeface="+mn-ea"/>
                <a:ea typeface="+mn-ea"/>
              </a:rPr>
              <a:t>開催概要（２）</a:t>
            </a:r>
          </a:p>
        </p:txBody>
      </p:sp>
      <p:sp>
        <p:nvSpPr>
          <p:cNvPr id="14339" name="Rectangle 3"/>
          <p:cNvSpPr>
            <a:spLocks noChangeArrowheads="1"/>
          </p:cNvSpPr>
          <p:nvPr/>
        </p:nvSpPr>
        <p:spPr bwMode="auto">
          <a:xfrm>
            <a:off x="303214" y="752476"/>
            <a:ext cx="1246187" cy="246063"/>
          </a:xfrm>
          <a:prstGeom prst="rect">
            <a:avLst/>
          </a:prstGeom>
          <a:solidFill>
            <a:srgbClr val="D11D79"/>
          </a:solidFill>
          <a:ln w="9525">
            <a:solidFill>
              <a:schemeClr val="bg1"/>
            </a:solidFill>
            <a:miter lim="800000"/>
            <a:headEnd/>
            <a:tailEnd/>
          </a:ln>
        </p:spPr>
        <p:txBody>
          <a:bodyPr wrap="none" lIns="91410" tIns="45706" rIns="91410" bIns="45706" anchor="ctr"/>
          <a:lstStyle/>
          <a:p>
            <a:pPr algn="ctr" defTabSz="496739" eaLnBrk="1" hangingPunct="1">
              <a:defRPr/>
            </a:pPr>
            <a:r>
              <a:rPr lang="ja-JP" altLang="en-US" sz="1199" dirty="0" smtClean="0">
                <a:solidFill>
                  <a:schemeClr val="bg1"/>
                </a:solidFill>
                <a:latin typeface="+mn-ea"/>
                <a:ea typeface="+mn-ea"/>
              </a:rPr>
              <a:t>視聴数</a:t>
            </a:r>
            <a:endParaRPr lang="en-US" altLang="ja-JP" sz="1199" dirty="0">
              <a:solidFill>
                <a:schemeClr val="bg1"/>
              </a:solidFill>
              <a:latin typeface="+mn-ea"/>
              <a:ea typeface="+mn-ea"/>
            </a:endParaRPr>
          </a:p>
        </p:txBody>
      </p:sp>
      <p:sp>
        <p:nvSpPr>
          <p:cNvPr id="24579" name="Text Box 6"/>
          <p:cNvSpPr txBox="1">
            <a:spLocks noChangeArrowheads="1"/>
          </p:cNvSpPr>
          <p:nvPr/>
        </p:nvSpPr>
        <p:spPr bwMode="gray">
          <a:xfrm>
            <a:off x="1847852" y="747713"/>
            <a:ext cx="5259388" cy="307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spcAft>
                <a:spcPts val="1800"/>
              </a:spcAft>
            </a:pPr>
            <a:r>
              <a:rPr lang="ja-JP" altLang="en-US" sz="1400" b="1" dirty="0" smtClean="0">
                <a:latin typeface="+mn-ea"/>
                <a:ea typeface="+mn-ea"/>
                <a:cs typeface="HGP創英角ｺﾞｼｯｸUB" charset="0"/>
              </a:rPr>
              <a:t>計   </a:t>
            </a:r>
            <a:r>
              <a:rPr lang="en-US" altLang="ja-JP" sz="1400" b="1" dirty="0" smtClean="0">
                <a:latin typeface="+mn-ea"/>
                <a:ea typeface="+mn-ea"/>
                <a:cs typeface="HGP創英角ｺﾞｼｯｸUB" charset="0"/>
              </a:rPr>
              <a:t>43,000</a:t>
            </a:r>
            <a:r>
              <a:rPr lang="ja-JP" altLang="en-US" sz="1400" b="1" dirty="0" smtClean="0">
                <a:latin typeface="+mn-ea"/>
                <a:ea typeface="+mn-ea"/>
                <a:cs typeface="HGP創英角ｺﾞｼｯｸUB" charset="0"/>
              </a:rPr>
              <a:t>回数</a:t>
            </a:r>
            <a:r>
              <a:rPr lang="ja-JP" altLang="en-US" sz="1400" b="1" dirty="0">
                <a:latin typeface="+mn-ea"/>
                <a:ea typeface="+mn-ea"/>
                <a:cs typeface="HGP創英角ｺﾞｼｯｸUB" charset="0"/>
              </a:rPr>
              <a:t>　</a:t>
            </a:r>
            <a:r>
              <a:rPr lang="ja-JP" altLang="en-US" sz="1000" dirty="0">
                <a:latin typeface="+mn-ea"/>
                <a:ea typeface="+mn-ea"/>
                <a:cs typeface="HGP創英角ｺﾞｼｯｸUB" charset="0"/>
              </a:rPr>
              <a:t>　　</a:t>
            </a:r>
            <a:endParaRPr lang="ja-JP" altLang="en-US" sz="1199" dirty="0">
              <a:latin typeface="+mn-ea"/>
              <a:ea typeface="+mn-ea"/>
              <a:cs typeface="HGP創英角ｺﾞｼｯｸUB" charset="0"/>
            </a:endParaRPr>
          </a:p>
        </p:txBody>
      </p:sp>
      <p:sp>
        <p:nvSpPr>
          <p:cNvPr id="9" name="Rectangle 3"/>
          <p:cNvSpPr>
            <a:spLocks noChangeArrowheads="1"/>
          </p:cNvSpPr>
          <p:nvPr/>
        </p:nvSpPr>
        <p:spPr bwMode="auto">
          <a:xfrm>
            <a:off x="303214" y="1212852"/>
            <a:ext cx="1246187" cy="246063"/>
          </a:xfrm>
          <a:prstGeom prst="rect">
            <a:avLst/>
          </a:prstGeom>
          <a:solidFill>
            <a:srgbClr val="D11D79"/>
          </a:solidFill>
          <a:ln w="9525">
            <a:solidFill>
              <a:schemeClr val="bg1"/>
            </a:solidFill>
            <a:miter lim="800000"/>
            <a:headEnd/>
            <a:tailEnd/>
          </a:ln>
          <a:effectLst/>
        </p:spPr>
        <p:txBody>
          <a:bodyPr wrap="none" lIns="91410" tIns="45706" rIns="91410" bIns="45706" anchor="ctr"/>
          <a:lstStyle/>
          <a:p>
            <a:pPr algn="ctr" defTabSz="497605" eaLnBrk="1" fontAlgn="auto" hangingPunct="1">
              <a:spcBef>
                <a:spcPts val="0"/>
              </a:spcBef>
              <a:spcAft>
                <a:spcPts val="0"/>
              </a:spcAft>
              <a:defRPr/>
            </a:pPr>
            <a:r>
              <a:rPr lang="ja-JP" altLang="en-US" sz="1199" dirty="0">
                <a:solidFill>
                  <a:schemeClr val="bg1"/>
                </a:solidFill>
                <a:latin typeface="+mn-ea"/>
                <a:ea typeface="+mn-ea"/>
                <a:cs typeface="+mn-cs"/>
              </a:rPr>
              <a:t>参加団体数</a:t>
            </a:r>
            <a:endParaRPr lang="en-US" altLang="ja-JP" sz="1199" dirty="0">
              <a:solidFill>
                <a:schemeClr val="bg1"/>
              </a:solidFill>
              <a:latin typeface="+mn-ea"/>
              <a:ea typeface="+mn-ea"/>
              <a:cs typeface="+mn-cs"/>
            </a:endParaRPr>
          </a:p>
        </p:txBody>
      </p:sp>
      <p:sp>
        <p:nvSpPr>
          <p:cNvPr id="42" name="Rectangle 3"/>
          <p:cNvSpPr>
            <a:spLocks noChangeArrowheads="1"/>
          </p:cNvSpPr>
          <p:nvPr/>
        </p:nvSpPr>
        <p:spPr bwMode="auto">
          <a:xfrm>
            <a:off x="303214" y="1458915"/>
            <a:ext cx="1247776" cy="332335"/>
          </a:xfrm>
          <a:prstGeom prst="rect">
            <a:avLst/>
          </a:prstGeom>
          <a:solidFill>
            <a:srgbClr val="D11D79"/>
          </a:solidFill>
          <a:ln w="9525">
            <a:solidFill>
              <a:schemeClr val="bg1"/>
            </a:solidFill>
            <a:miter lim="800000"/>
            <a:headEnd/>
            <a:tailEnd/>
          </a:ln>
          <a:effectLst/>
        </p:spPr>
        <p:txBody>
          <a:bodyPr wrap="none" lIns="91410" tIns="45706" rIns="91410" bIns="45706" anchor="ctr"/>
          <a:lstStyle/>
          <a:p>
            <a:pPr algn="ctr" defTabSz="497605" eaLnBrk="1" fontAlgn="auto" hangingPunct="1">
              <a:spcBef>
                <a:spcPts val="0"/>
              </a:spcBef>
              <a:spcAft>
                <a:spcPts val="0"/>
              </a:spcAft>
              <a:defRPr/>
            </a:pPr>
            <a:r>
              <a:rPr lang="ja-JP" altLang="en-US" sz="1199" dirty="0">
                <a:solidFill>
                  <a:schemeClr val="bg1"/>
                </a:solidFill>
                <a:latin typeface="+mn-ea"/>
                <a:ea typeface="+mn-ea"/>
                <a:cs typeface="+mn-cs"/>
              </a:rPr>
              <a:t>プログラム数</a:t>
            </a:r>
            <a:endParaRPr lang="en-US" altLang="ja-JP" sz="1199" dirty="0">
              <a:solidFill>
                <a:schemeClr val="bg1"/>
              </a:solidFill>
              <a:latin typeface="+mn-ea"/>
              <a:ea typeface="+mn-ea"/>
              <a:cs typeface="+mn-cs"/>
            </a:endParaRPr>
          </a:p>
        </p:txBody>
      </p:sp>
      <p:sp>
        <p:nvSpPr>
          <p:cNvPr id="24592" name="スライド番号プレースホルダー 5"/>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FA397A02-51F2-E242-BFEC-2AF5D321E541}" type="slidenum">
              <a:rPr lang="ja-JP" altLang="en-US" sz="1100">
                <a:solidFill>
                  <a:srgbClr val="898989"/>
                </a:solidFill>
                <a:latin typeface="+mn-ea"/>
                <a:ea typeface="+mn-ea"/>
              </a:rPr>
              <a:pPr/>
              <a:t>5</a:t>
            </a:fld>
            <a:endParaRPr lang="en-US" altLang="ja-JP" sz="1100">
              <a:solidFill>
                <a:srgbClr val="898989"/>
              </a:solidFill>
              <a:latin typeface="+mn-ea"/>
              <a:ea typeface="+mn-ea"/>
            </a:endParaRPr>
          </a:p>
        </p:txBody>
      </p:sp>
      <p:sp>
        <p:nvSpPr>
          <p:cNvPr id="24593" name="Text Box 6"/>
          <p:cNvSpPr txBox="1">
            <a:spLocks noChangeArrowheads="1"/>
          </p:cNvSpPr>
          <p:nvPr/>
        </p:nvSpPr>
        <p:spPr bwMode="gray">
          <a:xfrm>
            <a:off x="1844676" y="1212852"/>
            <a:ext cx="6834188" cy="23686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spcAft>
                <a:spcPts val="600"/>
              </a:spcAft>
            </a:pPr>
            <a:r>
              <a:rPr lang="ja-JP" altLang="en-US" sz="1199" b="1" dirty="0">
                <a:latin typeface="+mn-ea"/>
                <a:ea typeface="+mn-ea"/>
                <a:cs typeface="HG丸ｺﾞｼｯｸM-PRO" charset="0"/>
              </a:rPr>
              <a:t>参加団体総数</a:t>
            </a:r>
            <a:r>
              <a:rPr lang="ja-JP" altLang="en-US" sz="1199" b="1" dirty="0" smtClean="0">
                <a:latin typeface="+mn-ea"/>
                <a:ea typeface="+mn-ea"/>
                <a:cs typeface="HG丸ｺﾞｼｯｸM-PRO" charset="0"/>
              </a:rPr>
              <a:t>：</a:t>
            </a:r>
            <a:r>
              <a:rPr lang="en-US" altLang="ja-JP" sz="1199" b="1" dirty="0" smtClean="0">
                <a:latin typeface="+mn-ea"/>
                <a:ea typeface="+mn-ea"/>
                <a:cs typeface="HG丸ｺﾞｼｯｸM-PRO" charset="0"/>
              </a:rPr>
              <a:t>90</a:t>
            </a:r>
            <a:r>
              <a:rPr lang="ja-JP" altLang="en-US" sz="1199" b="1" dirty="0" smtClean="0">
                <a:latin typeface="+mn-ea"/>
                <a:ea typeface="+mn-ea"/>
                <a:cs typeface="HG丸ｺﾞｼｯｸM-PRO" charset="0"/>
              </a:rPr>
              <a:t>団体　　参加プログラム総数：</a:t>
            </a:r>
            <a:r>
              <a:rPr lang="en-US" altLang="ja-JP" sz="1199" b="1" dirty="0" smtClean="0">
                <a:latin typeface="+mn-ea"/>
                <a:ea typeface="+mn-ea"/>
                <a:cs typeface="HG丸ｺﾞｼｯｸM-PRO" charset="0"/>
              </a:rPr>
              <a:t>119</a:t>
            </a:r>
            <a:r>
              <a:rPr lang="ja-JP" altLang="en-US" sz="1199" b="1" dirty="0" smtClean="0">
                <a:latin typeface="+mn-ea"/>
                <a:ea typeface="+mn-ea"/>
                <a:cs typeface="HG丸ｺﾞｼｯｸM-PRO" charset="0"/>
              </a:rPr>
              <a:t>プログラム</a:t>
            </a:r>
            <a:endParaRPr lang="en-US" altLang="ja-JP" sz="1199" b="1" dirty="0" smtClean="0">
              <a:latin typeface="+mn-ea"/>
              <a:ea typeface="+mn-ea"/>
              <a:cs typeface="HG丸ｺﾞｼｯｸM-PRO" charset="0"/>
            </a:endParaRPr>
          </a:p>
          <a:p>
            <a:pPr eaLnBrk="1" hangingPunct="1">
              <a:spcAft>
                <a:spcPts val="600"/>
              </a:spcAft>
            </a:pPr>
            <a:r>
              <a:rPr lang="ja-JP" altLang="en-US" sz="1199" dirty="0" smtClean="0">
                <a:latin typeface="+mn-ea"/>
                <a:ea typeface="+mn-ea"/>
                <a:cs typeface="HG丸ｺﾞｼｯｸM-PRO" charset="0"/>
              </a:rPr>
              <a:t>オンラインブ</a:t>
            </a:r>
            <a:r>
              <a:rPr lang="ja-JP" altLang="en-US" sz="1199" dirty="0">
                <a:latin typeface="+mn-ea"/>
                <a:ea typeface="+mn-ea"/>
                <a:cs typeface="HG丸ｺﾞｼｯｸM-PRO" charset="0"/>
              </a:rPr>
              <a:t>ース</a:t>
            </a:r>
            <a:r>
              <a:rPr lang="ja-JP" altLang="en-US" sz="1199" dirty="0" smtClean="0">
                <a:latin typeface="+mn-ea"/>
                <a:ea typeface="+mn-ea"/>
                <a:cs typeface="HG丸ｺﾞｼｯｸM-PRO" charset="0"/>
              </a:rPr>
              <a:t>：</a:t>
            </a:r>
            <a:r>
              <a:rPr lang="en-US" altLang="ja-JP" sz="1199" dirty="0" smtClean="0">
                <a:latin typeface="+mn-ea"/>
                <a:ea typeface="+mn-ea"/>
                <a:cs typeface="HG丸ｺﾞｼｯｸM-PRO" charset="0"/>
              </a:rPr>
              <a:t>29</a:t>
            </a:r>
            <a:r>
              <a:rPr lang="ja-JP" altLang="en-US" sz="1199" dirty="0" smtClean="0">
                <a:latin typeface="+mn-ea"/>
                <a:ea typeface="+mn-ea"/>
                <a:cs typeface="HG丸ｺﾞｼｯｸM-PRO" charset="0"/>
              </a:rPr>
              <a:t>団体、</a:t>
            </a:r>
            <a:r>
              <a:rPr lang="en-US" altLang="ja-JP" sz="1199" dirty="0" smtClean="0">
                <a:latin typeface="+mn-ea"/>
                <a:ea typeface="+mn-ea"/>
                <a:cs typeface="HG丸ｺﾞｼｯｸM-PRO" charset="0"/>
              </a:rPr>
              <a:t>29</a:t>
            </a:r>
            <a:r>
              <a:rPr lang="ja-JP" altLang="en-US" sz="1199" dirty="0" smtClean="0">
                <a:latin typeface="+mn-ea"/>
                <a:ea typeface="+mn-ea"/>
                <a:cs typeface="HG丸ｺﾞｼｯｸM-PRO" charset="0"/>
              </a:rPr>
              <a:t>プログラム</a:t>
            </a:r>
            <a:endParaRPr lang="en-US" altLang="ja-JP" sz="1199" dirty="0">
              <a:latin typeface="+mn-ea"/>
              <a:ea typeface="+mn-ea"/>
              <a:cs typeface="HG丸ｺﾞｼｯｸM-PRO" charset="0"/>
            </a:endParaRPr>
          </a:p>
          <a:p>
            <a:pPr eaLnBrk="1" hangingPunct="1">
              <a:spcAft>
                <a:spcPts val="600"/>
              </a:spcAft>
            </a:pPr>
            <a:r>
              <a:rPr lang="ja-JP" altLang="en-US" sz="1199" dirty="0" smtClean="0">
                <a:latin typeface="+mn-ea"/>
                <a:ea typeface="+mn-ea"/>
                <a:cs typeface="HG丸ｺﾞｼｯｸM-PRO" charset="0"/>
              </a:rPr>
              <a:t>オンラインプ</a:t>
            </a:r>
            <a:r>
              <a:rPr lang="ja-JP" altLang="en-US" sz="1199" dirty="0">
                <a:latin typeface="+mn-ea"/>
                <a:ea typeface="+mn-ea"/>
                <a:cs typeface="HG丸ｺﾞｼｯｸM-PRO" charset="0"/>
              </a:rPr>
              <a:t>ログラ</a:t>
            </a:r>
            <a:r>
              <a:rPr lang="ja-JP" altLang="en-US" sz="1199" dirty="0" smtClean="0">
                <a:latin typeface="+mn-ea"/>
                <a:ea typeface="+mn-ea"/>
                <a:cs typeface="HG丸ｺﾞｼｯｸM-PRO" charset="0"/>
              </a:rPr>
              <a:t>ム：</a:t>
            </a:r>
            <a:r>
              <a:rPr lang="en-US" altLang="ja-JP" sz="1199" dirty="0" smtClean="0">
                <a:latin typeface="+mn-ea"/>
                <a:ea typeface="+mn-ea"/>
                <a:cs typeface="HG丸ｺﾞｼｯｸM-PRO" charset="0"/>
              </a:rPr>
              <a:t>15</a:t>
            </a:r>
            <a:r>
              <a:rPr lang="ja-JP" altLang="en-US" sz="1199" dirty="0">
                <a:latin typeface="+mn-ea"/>
                <a:ea typeface="+mn-ea"/>
                <a:cs typeface="HG丸ｺﾞｼｯｸM-PRO" charset="0"/>
              </a:rPr>
              <a:t>団</a:t>
            </a:r>
            <a:r>
              <a:rPr lang="ja-JP" altLang="en-US" sz="1199" dirty="0" smtClean="0">
                <a:latin typeface="+mn-ea"/>
                <a:ea typeface="+mn-ea"/>
                <a:cs typeface="HG丸ｺﾞｼｯｸM-PRO" charset="0"/>
              </a:rPr>
              <a:t>体、</a:t>
            </a:r>
            <a:r>
              <a:rPr lang="en-US" altLang="ja-JP" sz="1199" dirty="0" smtClean="0">
                <a:latin typeface="+mn-ea"/>
                <a:ea typeface="+mn-ea"/>
                <a:cs typeface="HG丸ｺﾞｼｯｸM-PRO" charset="0"/>
              </a:rPr>
              <a:t>20</a:t>
            </a:r>
            <a:r>
              <a:rPr lang="ja-JP" altLang="en-US" sz="1199" dirty="0" smtClean="0">
                <a:latin typeface="+mn-ea"/>
                <a:ea typeface="+mn-ea"/>
                <a:cs typeface="HG丸ｺﾞｼｯｸM-PRO" charset="0"/>
              </a:rPr>
              <a:t>プログラム</a:t>
            </a:r>
            <a:endParaRPr lang="en-US" altLang="ja-JP" sz="1199" dirty="0" smtClean="0">
              <a:latin typeface="+mn-ea"/>
              <a:ea typeface="+mn-ea"/>
              <a:cs typeface="HG丸ｺﾞｼｯｸM-PRO" charset="0"/>
            </a:endParaRPr>
          </a:p>
          <a:p>
            <a:pPr eaLnBrk="1" hangingPunct="1">
              <a:spcAft>
                <a:spcPts val="600"/>
              </a:spcAft>
            </a:pPr>
            <a:r>
              <a:rPr lang="ja-JP" altLang="en-US" sz="1199" dirty="0" smtClean="0">
                <a:latin typeface="+mn-ea"/>
                <a:ea typeface="+mn-ea"/>
                <a:cs typeface="HG丸ｺﾞｼｯｸM-PRO" charset="0"/>
              </a:rPr>
              <a:t>オンラインステージ：</a:t>
            </a:r>
            <a:r>
              <a:rPr lang="en-US" altLang="ja-JP" sz="1199" dirty="0" smtClean="0">
                <a:latin typeface="+mn-ea"/>
                <a:ea typeface="+mn-ea"/>
                <a:cs typeface="HG丸ｺﾞｼｯｸM-PRO" charset="0"/>
              </a:rPr>
              <a:t>11</a:t>
            </a:r>
            <a:r>
              <a:rPr lang="ja-JP" altLang="en-US" sz="1199" dirty="0" smtClean="0">
                <a:latin typeface="+mn-ea"/>
                <a:ea typeface="+mn-ea"/>
                <a:cs typeface="HG丸ｺﾞｼｯｸM-PRO" charset="0"/>
              </a:rPr>
              <a:t>団体、</a:t>
            </a:r>
            <a:r>
              <a:rPr lang="en-US" altLang="ja-JP" sz="1199" dirty="0" smtClean="0">
                <a:latin typeface="+mn-ea"/>
                <a:ea typeface="+mn-ea"/>
                <a:cs typeface="HG丸ｺﾞｼｯｸM-PRO" charset="0"/>
              </a:rPr>
              <a:t>11</a:t>
            </a:r>
            <a:r>
              <a:rPr lang="ja-JP" altLang="en-US" sz="1199" dirty="0" smtClean="0">
                <a:latin typeface="+mn-ea"/>
                <a:ea typeface="+mn-ea"/>
                <a:cs typeface="HG丸ｺﾞｼｯｸM-PRO" charset="0"/>
              </a:rPr>
              <a:t>プログラム</a:t>
            </a:r>
            <a:endParaRPr lang="en-US" altLang="ja-JP" sz="1199" dirty="0" smtClean="0">
              <a:latin typeface="+mn-ea"/>
              <a:ea typeface="+mn-ea"/>
              <a:cs typeface="HG丸ｺﾞｼｯｸM-PRO" charset="0"/>
            </a:endParaRPr>
          </a:p>
          <a:p>
            <a:pPr eaLnBrk="1" hangingPunct="1">
              <a:spcAft>
                <a:spcPts val="600"/>
              </a:spcAft>
            </a:pPr>
            <a:r>
              <a:rPr lang="ja-JP" altLang="en-US" sz="1199" dirty="0" smtClean="0">
                <a:latin typeface="+mn-ea"/>
                <a:ea typeface="+mn-ea"/>
                <a:cs typeface="HG丸ｺﾞｼｯｸM-PRO" charset="0"/>
              </a:rPr>
              <a:t>オンラインキッチン：</a:t>
            </a:r>
            <a:r>
              <a:rPr lang="en-US" altLang="ja-JP" sz="1199" dirty="0" smtClean="0">
                <a:latin typeface="+mn-ea"/>
                <a:ea typeface="+mn-ea"/>
                <a:cs typeface="HG丸ｺﾞｼｯｸM-PRO" charset="0"/>
              </a:rPr>
              <a:t>2</a:t>
            </a:r>
            <a:r>
              <a:rPr lang="ja-JP" altLang="en-US" sz="1199" dirty="0" smtClean="0">
                <a:latin typeface="+mn-ea"/>
                <a:ea typeface="+mn-ea"/>
                <a:cs typeface="HG丸ｺﾞｼｯｸM-PRO" charset="0"/>
              </a:rPr>
              <a:t>団体、</a:t>
            </a:r>
            <a:r>
              <a:rPr lang="en-US" altLang="ja-JP" sz="1199" dirty="0" smtClean="0">
                <a:latin typeface="+mn-ea"/>
                <a:ea typeface="+mn-ea"/>
                <a:cs typeface="HG丸ｺﾞｼｯｸM-PRO" charset="0"/>
              </a:rPr>
              <a:t>2</a:t>
            </a:r>
            <a:r>
              <a:rPr lang="ja-JP" altLang="en-US" sz="1199" dirty="0" smtClean="0">
                <a:latin typeface="+mn-ea"/>
                <a:ea typeface="+mn-ea"/>
                <a:cs typeface="HG丸ｺﾞｼｯｸM-PRO" charset="0"/>
              </a:rPr>
              <a:t>プログラム</a:t>
            </a:r>
            <a:endParaRPr lang="en-US" altLang="ja-JP" sz="1199" dirty="0" smtClean="0">
              <a:latin typeface="+mn-ea"/>
              <a:ea typeface="+mn-ea"/>
              <a:cs typeface="HG丸ｺﾞｼｯｸM-PRO" charset="0"/>
            </a:endParaRPr>
          </a:p>
          <a:p>
            <a:pPr eaLnBrk="1" hangingPunct="1">
              <a:spcAft>
                <a:spcPts val="600"/>
              </a:spcAft>
            </a:pPr>
            <a:r>
              <a:rPr lang="ja-JP" altLang="en-US" sz="1199" dirty="0" smtClean="0">
                <a:latin typeface="+mn-ea"/>
                <a:ea typeface="+mn-ea"/>
                <a:cs typeface="HG丸ｺﾞｼｯｸM-PRO" charset="0"/>
              </a:rPr>
              <a:t>ワンフェスチャンネル：</a:t>
            </a:r>
            <a:r>
              <a:rPr lang="en-US" altLang="ja-JP" sz="1199" dirty="0" smtClean="0">
                <a:latin typeface="+mn-ea"/>
                <a:ea typeface="+mn-ea"/>
                <a:cs typeface="HG丸ｺﾞｼｯｸM-PRO" charset="0"/>
              </a:rPr>
              <a:t>3</a:t>
            </a:r>
            <a:r>
              <a:rPr lang="ja-JP" altLang="en-US" sz="1199" dirty="0" smtClean="0">
                <a:latin typeface="+mn-ea"/>
                <a:ea typeface="+mn-ea"/>
                <a:cs typeface="HG丸ｺﾞｼｯｸM-PRO" charset="0"/>
              </a:rPr>
              <a:t>団体・実行委員会主催、</a:t>
            </a:r>
            <a:r>
              <a:rPr lang="en-US" altLang="ja-JP" sz="1199" dirty="0" smtClean="0">
                <a:latin typeface="+mn-ea"/>
                <a:ea typeface="+mn-ea"/>
                <a:cs typeface="HG丸ｺﾞｼｯｸM-PRO" charset="0"/>
              </a:rPr>
              <a:t>12</a:t>
            </a:r>
            <a:r>
              <a:rPr lang="ja-JP" altLang="en-US" sz="1199" dirty="0" smtClean="0">
                <a:latin typeface="+mn-ea"/>
                <a:ea typeface="+mn-ea"/>
                <a:cs typeface="HG丸ｺﾞｼｯｸM-PRO" charset="0"/>
              </a:rPr>
              <a:t>プログラム</a:t>
            </a:r>
            <a:endParaRPr lang="en-US" altLang="ja-JP" sz="1199" dirty="0" smtClean="0">
              <a:latin typeface="+mn-ea"/>
              <a:ea typeface="+mn-ea"/>
              <a:cs typeface="HG丸ｺﾞｼｯｸM-PRO" charset="0"/>
            </a:endParaRPr>
          </a:p>
          <a:p>
            <a:pPr eaLnBrk="1" hangingPunct="1">
              <a:spcAft>
                <a:spcPts val="600"/>
              </a:spcAft>
            </a:pPr>
            <a:r>
              <a:rPr lang="en-US" altLang="ja-JP" sz="1199" dirty="0" smtClean="0">
                <a:latin typeface="+mn-ea"/>
                <a:ea typeface="+mn-ea"/>
                <a:cs typeface="HG丸ｺﾞｼｯｸM-PRO" charset="0"/>
              </a:rPr>
              <a:t>SDGs</a:t>
            </a:r>
            <a:r>
              <a:rPr lang="ja-JP" altLang="en-US" sz="1199" dirty="0" smtClean="0">
                <a:latin typeface="+mn-ea"/>
                <a:ea typeface="+mn-ea"/>
                <a:cs typeface="HG丸ｺﾞｼｯｸM-PRO" charset="0"/>
              </a:rPr>
              <a:t>交流ひろば：</a:t>
            </a:r>
            <a:r>
              <a:rPr lang="en-US" altLang="ja-JP" sz="1199" dirty="0" smtClean="0">
                <a:latin typeface="+mn-ea"/>
                <a:ea typeface="+mn-ea"/>
                <a:cs typeface="HG丸ｺﾞｼｯｸM-PRO" charset="0"/>
              </a:rPr>
              <a:t>11</a:t>
            </a:r>
            <a:r>
              <a:rPr lang="ja-JP" altLang="en-US" sz="1199" dirty="0" smtClean="0">
                <a:latin typeface="+mn-ea"/>
                <a:ea typeface="+mn-ea"/>
                <a:cs typeface="HG丸ｺﾞｼｯｸM-PRO" charset="0"/>
              </a:rPr>
              <a:t>団体、</a:t>
            </a:r>
            <a:r>
              <a:rPr lang="en-US" altLang="ja-JP" sz="1199" dirty="0" smtClean="0">
                <a:latin typeface="+mn-ea"/>
                <a:ea typeface="+mn-ea"/>
                <a:cs typeface="HG丸ｺﾞｼｯｸM-PRO" charset="0"/>
              </a:rPr>
              <a:t>18</a:t>
            </a:r>
            <a:r>
              <a:rPr lang="ja-JP" altLang="en-US" sz="1199" dirty="0" smtClean="0">
                <a:latin typeface="+mn-ea"/>
                <a:ea typeface="+mn-ea"/>
                <a:cs typeface="HG丸ｺﾞｼｯｸM-PRO" charset="0"/>
              </a:rPr>
              <a:t>プログラム</a:t>
            </a:r>
            <a:endParaRPr lang="en-US" altLang="ja-JP" sz="1199" dirty="0" smtClean="0">
              <a:latin typeface="+mn-ea"/>
              <a:ea typeface="+mn-ea"/>
              <a:cs typeface="HG丸ｺﾞｼｯｸM-PRO" charset="0"/>
            </a:endParaRPr>
          </a:p>
          <a:p>
            <a:pPr eaLnBrk="1" hangingPunct="1">
              <a:spcAft>
                <a:spcPts val="600"/>
              </a:spcAft>
            </a:pPr>
            <a:r>
              <a:rPr lang="ja-JP" altLang="en-US" sz="1199" dirty="0" smtClean="0">
                <a:latin typeface="+mn-ea"/>
                <a:ea typeface="+mn-ea"/>
                <a:cs typeface="HG丸ｺﾞｼｯｸM-PRO" charset="0"/>
              </a:rPr>
              <a:t>ワンフェス動画コンテスト：</a:t>
            </a:r>
            <a:r>
              <a:rPr lang="en-US" altLang="ja-JP" sz="1199" dirty="0" smtClean="0">
                <a:latin typeface="+mn-ea"/>
                <a:ea typeface="+mn-ea"/>
                <a:cs typeface="HG丸ｺﾞｼｯｸM-PRO" charset="0"/>
              </a:rPr>
              <a:t>13</a:t>
            </a:r>
            <a:r>
              <a:rPr lang="ja-JP" altLang="en-US" sz="1199" dirty="0" smtClean="0">
                <a:latin typeface="+mn-ea"/>
                <a:ea typeface="+mn-ea"/>
                <a:cs typeface="HG丸ｺﾞｼｯｸM-PRO" charset="0"/>
              </a:rPr>
              <a:t>グループ、</a:t>
            </a:r>
            <a:r>
              <a:rPr lang="en-US" altLang="ja-JP" sz="1199" dirty="0" smtClean="0">
                <a:latin typeface="+mn-ea"/>
                <a:ea typeface="+mn-ea"/>
                <a:cs typeface="HG丸ｺﾞｼｯｸM-PRO" charset="0"/>
              </a:rPr>
              <a:t>13</a:t>
            </a:r>
            <a:r>
              <a:rPr lang="ja-JP" altLang="en-US" sz="1199" dirty="0" smtClean="0">
                <a:latin typeface="+mn-ea"/>
                <a:ea typeface="+mn-ea"/>
                <a:cs typeface="HG丸ｺﾞｼｯｸM-PRO" charset="0"/>
              </a:rPr>
              <a:t>プログラム</a:t>
            </a:r>
            <a:endParaRPr lang="en-US" altLang="ja-JP" sz="1199" dirty="0" smtClean="0">
              <a:latin typeface="+mn-ea"/>
              <a:ea typeface="+mn-ea"/>
              <a:cs typeface="HG丸ｺﾞｼｯｸM-PRO" charset="0"/>
            </a:endParaRPr>
          </a:p>
          <a:p>
            <a:pPr eaLnBrk="1" hangingPunct="1">
              <a:spcAft>
                <a:spcPts val="600"/>
              </a:spcAft>
            </a:pPr>
            <a:r>
              <a:rPr lang="ja-JP" altLang="en-US" sz="1199" dirty="0" smtClean="0">
                <a:latin typeface="+mn-ea"/>
                <a:ea typeface="+mn-ea"/>
                <a:cs typeface="HG丸ｺﾞｼｯｸM-PRO" charset="0"/>
              </a:rPr>
              <a:t>スポンサーチャンネル：</a:t>
            </a:r>
            <a:r>
              <a:rPr lang="en-US" altLang="ja-JP" sz="1199" dirty="0" smtClean="0">
                <a:latin typeface="+mn-ea"/>
                <a:ea typeface="+mn-ea"/>
                <a:cs typeface="HG丸ｺﾞｼｯｸM-PRO" charset="0"/>
              </a:rPr>
              <a:t>6</a:t>
            </a:r>
            <a:r>
              <a:rPr lang="ja-JP" altLang="en-US" sz="1199" dirty="0" smtClean="0">
                <a:latin typeface="+mn-ea"/>
                <a:ea typeface="+mn-ea"/>
                <a:cs typeface="HG丸ｺﾞｼｯｸM-PRO" charset="0"/>
              </a:rPr>
              <a:t>団体、</a:t>
            </a:r>
            <a:r>
              <a:rPr lang="en-US" altLang="ja-JP" sz="1199" dirty="0" smtClean="0">
                <a:latin typeface="+mn-ea"/>
                <a:ea typeface="+mn-ea"/>
                <a:cs typeface="HG丸ｺﾞｼｯｸM-PRO" charset="0"/>
              </a:rPr>
              <a:t>14</a:t>
            </a:r>
            <a:r>
              <a:rPr lang="ja-JP" altLang="en-US" sz="1199" dirty="0" smtClean="0">
                <a:latin typeface="+mn-ea"/>
                <a:ea typeface="+mn-ea"/>
                <a:cs typeface="HG丸ｺﾞｼｯｸM-PRO" charset="0"/>
              </a:rPr>
              <a:t>プログラム</a:t>
            </a:r>
            <a:endParaRPr lang="en-US" altLang="ja-JP" sz="1199" dirty="0">
              <a:latin typeface="+mn-ea"/>
              <a:ea typeface="+mn-ea"/>
              <a:cs typeface="HG丸ｺﾞｼｯｸM-PRO" charset="0"/>
            </a:endParaRPr>
          </a:p>
        </p:txBody>
      </p:sp>
      <p:sp>
        <p:nvSpPr>
          <p:cNvPr id="24594" name="コンテンツ プレースホルダー 2"/>
          <p:cNvSpPr txBox="1">
            <a:spLocks/>
          </p:cNvSpPr>
          <p:nvPr/>
        </p:nvSpPr>
        <p:spPr bwMode="auto">
          <a:xfrm>
            <a:off x="301625" y="4267200"/>
            <a:ext cx="9983788"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0" tIns="45706" rIns="91410" bIns="45706"/>
          <a:lstStyle>
            <a:lvl1pPr defTabSz="496888">
              <a:defRPr kumimoji="1" sz="2000">
                <a:solidFill>
                  <a:schemeClr val="tx1"/>
                </a:solidFill>
                <a:latin typeface="Arial" charset="0"/>
                <a:ea typeface="ＭＳ Ｐゴシック" charset="0"/>
                <a:cs typeface="ＭＳ Ｐゴシック" charset="0"/>
              </a:defRPr>
            </a:lvl1pPr>
            <a:lvl2pPr marL="742950" indent="-285750" defTabSz="496888">
              <a:defRPr kumimoji="1" sz="2000">
                <a:solidFill>
                  <a:schemeClr val="tx1"/>
                </a:solidFill>
                <a:latin typeface="Arial" charset="0"/>
                <a:ea typeface="ＭＳ Ｐゴシック" charset="0"/>
              </a:defRPr>
            </a:lvl2pPr>
            <a:lvl3pPr marL="1143000" indent="-228600" defTabSz="496888">
              <a:defRPr kumimoji="1" sz="2000">
                <a:solidFill>
                  <a:schemeClr val="tx1"/>
                </a:solidFill>
                <a:latin typeface="Arial" charset="0"/>
                <a:ea typeface="ＭＳ Ｐゴシック" charset="0"/>
              </a:defRPr>
            </a:lvl3pPr>
            <a:lvl4pPr marL="1600200" indent="-228600" defTabSz="496888">
              <a:defRPr kumimoji="1" sz="2000">
                <a:solidFill>
                  <a:schemeClr val="tx1"/>
                </a:solidFill>
                <a:latin typeface="Arial" charset="0"/>
                <a:ea typeface="ＭＳ Ｐゴシック" charset="0"/>
              </a:defRPr>
            </a:lvl4pPr>
            <a:lvl5pPr marL="2057400" indent="-228600" defTabSz="496888">
              <a:defRPr kumimoji="1" sz="2000">
                <a:solidFill>
                  <a:schemeClr val="tx1"/>
                </a:solidFill>
                <a:latin typeface="Arial" charset="0"/>
                <a:ea typeface="ＭＳ Ｐゴシック" charset="0"/>
              </a:defRPr>
            </a:lvl5pPr>
            <a:lvl6pPr marL="2514600" indent="-228600" defTabSz="496888"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6888"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6888"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6888"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spcBef>
                <a:spcPct val="20000"/>
              </a:spcBef>
              <a:buFont typeface="Arial" charset="0"/>
              <a:buNone/>
            </a:pPr>
            <a:r>
              <a:rPr lang="ja-JP" altLang="en-US" sz="1000" dirty="0">
                <a:latin typeface="+mn-ea"/>
                <a:ea typeface="+mn-ea"/>
              </a:rPr>
              <a:t>日本の国際協力活動を活発化し、より充実した活動を展開していくためには、ＮＧＯ／ＮＰＯやＯＤＡ実施機関、国際機関、地方自治体、企業、教育機関などとの連携・協働が重要であり、ＮＧＯ／ＮＰＯ自身も組織基盤を強化し、専門性を高めることが求められています。また、国際協力活動の裾野を広げるためには、開発途上国の状況とそれを生み出す原因を理解し、解決するために何ができるかを考える教育</a:t>
            </a:r>
            <a:r>
              <a:rPr lang="en-US" altLang="ja-JP" sz="1000" dirty="0">
                <a:latin typeface="+mn-ea"/>
                <a:ea typeface="+mn-ea"/>
              </a:rPr>
              <a:t>(</a:t>
            </a:r>
            <a:r>
              <a:rPr lang="ja-JP" altLang="en-US" sz="1000" dirty="0">
                <a:latin typeface="+mn-ea"/>
                <a:ea typeface="+mn-ea"/>
              </a:rPr>
              <a:t>開発教育、地球市民教育等</a:t>
            </a:r>
            <a:r>
              <a:rPr lang="en-US" altLang="ja-JP" sz="1000" dirty="0">
                <a:latin typeface="+mn-ea"/>
                <a:ea typeface="+mn-ea"/>
              </a:rPr>
              <a:t>)</a:t>
            </a:r>
            <a:r>
              <a:rPr lang="ja-JP" altLang="en-US" sz="1000" dirty="0">
                <a:latin typeface="+mn-ea"/>
                <a:ea typeface="+mn-ea"/>
              </a:rPr>
              <a:t>の促進が重要です。さらに、市民一人ひとりがさまざまなかたちで活動に参加したり、行動したりするためには、情報の提供やボランティア環境の整備、ネットワーク化が求められています。 </a:t>
            </a:r>
            <a:endParaRPr lang="en-US" altLang="ja-JP" sz="1000" dirty="0">
              <a:latin typeface="+mn-ea"/>
              <a:ea typeface="+mn-ea"/>
            </a:endParaRPr>
          </a:p>
          <a:p>
            <a:pPr eaLnBrk="1" hangingPunct="1">
              <a:spcBef>
                <a:spcPct val="20000"/>
              </a:spcBef>
              <a:buFont typeface="Arial" charset="0"/>
              <a:buNone/>
            </a:pPr>
            <a:r>
              <a:rPr lang="ja-JP" altLang="en-US" sz="1000" dirty="0">
                <a:latin typeface="+mn-ea"/>
                <a:ea typeface="+mn-ea"/>
              </a:rPr>
              <a:t>そうした観点から、イベントの目的を下記のように設定しています。 </a:t>
            </a:r>
          </a:p>
        </p:txBody>
      </p:sp>
      <p:sp>
        <p:nvSpPr>
          <p:cNvPr id="24595" name="Rectangle 27"/>
          <p:cNvSpPr>
            <a:spLocks noChangeArrowheads="1"/>
          </p:cNvSpPr>
          <p:nvPr/>
        </p:nvSpPr>
        <p:spPr bwMode="auto">
          <a:xfrm>
            <a:off x="306390" y="3860799"/>
            <a:ext cx="1244600" cy="266700"/>
          </a:xfrm>
          <a:prstGeom prst="rect">
            <a:avLst/>
          </a:prstGeom>
          <a:solidFill>
            <a:srgbClr val="FFFFFF"/>
          </a:solidFill>
          <a:ln w="12700">
            <a:solidFill>
              <a:srgbClr val="E40073"/>
            </a:solidFill>
            <a:miter lim="800000"/>
            <a:headEnd/>
            <a:tailEnd/>
          </a:ln>
        </p:spPr>
        <p:txBody>
          <a:bodyPr wrap="none" lIns="91410" tIns="45706" rIns="91410" bIns="45706" anchor="ctr"/>
          <a:lstStyle/>
          <a:p>
            <a:pPr algn="ctr" eaLnBrk="1" hangingPunct="1"/>
            <a:r>
              <a:rPr lang="ja-JP" altLang="en-US" sz="1199" b="1" dirty="0">
                <a:solidFill>
                  <a:srgbClr val="000000"/>
                </a:solidFill>
                <a:latin typeface="+mn-ea"/>
                <a:ea typeface="+mn-ea"/>
                <a:cs typeface="HGP創英角ｺﾞｼｯｸUB" charset="0"/>
              </a:rPr>
              <a:t>イベントの目的</a:t>
            </a:r>
            <a:endParaRPr lang="en-US" altLang="ja-JP" sz="1199" b="1" dirty="0">
              <a:solidFill>
                <a:srgbClr val="000000"/>
              </a:solidFill>
              <a:latin typeface="+mn-ea"/>
              <a:ea typeface="+mn-ea"/>
              <a:cs typeface="HGP創英角ｺﾞｼｯｸUB" charset="0"/>
            </a:endParaRPr>
          </a:p>
        </p:txBody>
      </p:sp>
      <p:sp>
        <p:nvSpPr>
          <p:cNvPr id="24596" name="テキスト ボックス 6"/>
          <p:cNvSpPr txBox="1">
            <a:spLocks noChangeArrowheads="1"/>
          </p:cNvSpPr>
          <p:nvPr/>
        </p:nvSpPr>
        <p:spPr bwMode="auto">
          <a:xfrm>
            <a:off x="534990" y="5210175"/>
            <a:ext cx="5133076" cy="12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lnSpc>
                <a:spcPct val="120000"/>
              </a:lnSpc>
            </a:pPr>
            <a:r>
              <a:rPr lang="ja-JP" altLang="en-US" sz="1000" dirty="0">
                <a:latin typeface="+mn-ea"/>
                <a:ea typeface="+mn-ea"/>
              </a:rPr>
              <a:t>（１）</a:t>
            </a:r>
            <a:r>
              <a:rPr lang="en-US" altLang="ja-JP" sz="1000" dirty="0">
                <a:latin typeface="+mn-ea"/>
                <a:ea typeface="+mn-ea"/>
              </a:rPr>
              <a:t>	</a:t>
            </a:r>
            <a:r>
              <a:rPr lang="ja-JP" altLang="en-US" sz="1000" dirty="0">
                <a:latin typeface="+mn-ea"/>
                <a:ea typeface="+mn-ea"/>
              </a:rPr>
              <a:t>地球規模の課題や地域社会の課題への市民の意識とライフスタイルの変革の促進</a:t>
            </a:r>
          </a:p>
          <a:p>
            <a:pPr eaLnBrk="1" hangingPunct="1">
              <a:lnSpc>
                <a:spcPct val="120000"/>
              </a:lnSpc>
            </a:pPr>
            <a:r>
              <a:rPr lang="ja-JP" altLang="en-US" sz="1000" dirty="0">
                <a:latin typeface="+mn-ea"/>
                <a:ea typeface="+mn-ea"/>
              </a:rPr>
              <a:t>（２）</a:t>
            </a:r>
            <a:r>
              <a:rPr lang="en-US" altLang="ja-JP" sz="1000" dirty="0">
                <a:latin typeface="+mn-ea"/>
                <a:ea typeface="+mn-ea"/>
              </a:rPr>
              <a:t>	</a:t>
            </a:r>
            <a:r>
              <a:rPr lang="ja-JP" altLang="en-US" sz="1000" dirty="0">
                <a:latin typeface="+mn-ea"/>
                <a:ea typeface="+mn-ea"/>
              </a:rPr>
              <a:t>課題解決への市民の参加促進</a:t>
            </a:r>
          </a:p>
          <a:p>
            <a:pPr eaLnBrk="1" hangingPunct="1">
              <a:lnSpc>
                <a:spcPct val="120000"/>
              </a:lnSpc>
            </a:pPr>
            <a:r>
              <a:rPr lang="ja-JP" altLang="en-US" sz="1000" dirty="0">
                <a:latin typeface="+mn-ea"/>
                <a:ea typeface="+mn-ea"/>
              </a:rPr>
              <a:t>（３）</a:t>
            </a:r>
            <a:r>
              <a:rPr lang="en-US" altLang="ja-JP" sz="1000" dirty="0">
                <a:latin typeface="+mn-ea"/>
                <a:ea typeface="+mn-ea"/>
              </a:rPr>
              <a:t>	</a:t>
            </a:r>
            <a:r>
              <a:rPr lang="ja-JP" altLang="en-US" sz="1000" dirty="0">
                <a:latin typeface="+mn-ea"/>
                <a:ea typeface="+mn-ea"/>
              </a:rPr>
              <a:t>開発教育の促進</a:t>
            </a:r>
          </a:p>
          <a:p>
            <a:pPr eaLnBrk="1" hangingPunct="1">
              <a:lnSpc>
                <a:spcPct val="120000"/>
              </a:lnSpc>
            </a:pPr>
            <a:r>
              <a:rPr lang="ja-JP" altLang="en-US" sz="1000" dirty="0">
                <a:latin typeface="+mn-ea"/>
                <a:ea typeface="+mn-ea"/>
              </a:rPr>
              <a:t>（４）</a:t>
            </a:r>
            <a:r>
              <a:rPr lang="en-US" altLang="ja-JP" sz="1000" dirty="0">
                <a:latin typeface="+mn-ea"/>
                <a:ea typeface="+mn-ea"/>
              </a:rPr>
              <a:t>	</a:t>
            </a:r>
            <a:r>
              <a:rPr lang="ja-JP" altLang="en-US" sz="1000" dirty="0">
                <a:latin typeface="+mn-ea"/>
                <a:ea typeface="+mn-ea"/>
              </a:rPr>
              <a:t>ボランティア活動の促進</a:t>
            </a:r>
          </a:p>
          <a:p>
            <a:pPr eaLnBrk="1" hangingPunct="1">
              <a:lnSpc>
                <a:spcPct val="120000"/>
              </a:lnSpc>
            </a:pPr>
            <a:r>
              <a:rPr lang="ja-JP" altLang="en-US" sz="1000" dirty="0">
                <a:latin typeface="+mn-ea"/>
                <a:ea typeface="+mn-ea"/>
              </a:rPr>
              <a:t>（５）</a:t>
            </a:r>
            <a:r>
              <a:rPr lang="en-US" altLang="ja-JP" sz="1000" dirty="0">
                <a:latin typeface="+mn-ea"/>
                <a:ea typeface="+mn-ea"/>
              </a:rPr>
              <a:t>	</a:t>
            </a:r>
            <a:r>
              <a:rPr lang="ja-JP" altLang="en-US" sz="1000" dirty="0">
                <a:latin typeface="+mn-ea"/>
                <a:ea typeface="+mn-ea"/>
              </a:rPr>
              <a:t>異</a:t>
            </a:r>
            <a:r>
              <a:rPr lang="en-US" altLang="ja-JP" sz="1000" dirty="0">
                <a:latin typeface="+mn-ea"/>
                <a:ea typeface="+mn-ea"/>
              </a:rPr>
              <a:t>(</a:t>
            </a:r>
            <a:r>
              <a:rPr lang="ja-JP" altLang="en-US" sz="1000" dirty="0">
                <a:latin typeface="+mn-ea"/>
                <a:ea typeface="+mn-ea"/>
              </a:rPr>
              <a:t>多</a:t>
            </a:r>
            <a:r>
              <a:rPr lang="en-US" altLang="ja-JP" sz="1000" dirty="0">
                <a:latin typeface="+mn-ea"/>
                <a:ea typeface="+mn-ea"/>
              </a:rPr>
              <a:t>)</a:t>
            </a:r>
            <a:r>
              <a:rPr lang="ja-JP" altLang="en-US" sz="1000" dirty="0">
                <a:latin typeface="+mn-ea"/>
                <a:ea typeface="+mn-ea"/>
              </a:rPr>
              <a:t>文化理解の促進</a:t>
            </a:r>
          </a:p>
          <a:p>
            <a:pPr eaLnBrk="1" hangingPunct="1">
              <a:lnSpc>
                <a:spcPct val="120000"/>
              </a:lnSpc>
            </a:pPr>
            <a:r>
              <a:rPr lang="ja-JP" altLang="en-US" sz="1000" dirty="0">
                <a:latin typeface="+mn-ea"/>
                <a:ea typeface="+mn-ea"/>
              </a:rPr>
              <a:t>（６）</a:t>
            </a:r>
            <a:r>
              <a:rPr lang="en-US" altLang="ja-JP" sz="1000" dirty="0">
                <a:latin typeface="+mn-ea"/>
                <a:ea typeface="+mn-ea"/>
              </a:rPr>
              <a:t>	</a:t>
            </a:r>
            <a:r>
              <a:rPr lang="ja-JP" altLang="en-US" sz="1000" dirty="0">
                <a:latin typeface="+mn-ea"/>
                <a:ea typeface="+mn-ea"/>
              </a:rPr>
              <a:t>環境問題への意識の向上と活動の促進</a:t>
            </a:r>
          </a:p>
        </p:txBody>
      </p:sp>
      <p:sp>
        <p:nvSpPr>
          <p:cNvPr id="22" name="コンテンツ プレースホルダー 2"/>
          <p:cNvSpPr txBox="1">
            <a:spLocks/>
          </p:cNvSpPr>
          <p:nvPr/>
        </p:nvSpPr>
        <p:spPr bwMode="auto">
          <a:xfrm>
            <a:off x="331789" y="6638132"/>
            <a:ext cx="9953625" cy="360362"/>
          </a:xfrm>
          <a:prstGeom prst="rect">
            <a:avLst/>
          </a:prstGeom>
          <a:noFill/>
          <a:ln>
            <a:noFill/>
          </a:ln>
        </p:spPr>
        <p:txBody>
          <a:bodyPr lIns="91410" tIns="45706" rIns="91410" bIns="45706"/>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defTabSz="496739" eaLnBrk="1" hangingPunct="1">
              <a:spcBef>
                <a:spcPct val="20000"/>
              </a:spcBef>
              <a:defRPr/>
            </a:pPr>
            <a:r>
              <a:rPr lang="ja-JP" altLang="en-US" sz="1000" dirty="0">
                <a:latin typeface="+mn-ea"/>
                <a:ea typeface="+mn-ea"/>
              </a:rPr>
              <a:t>こうしたことは短期間で達成できるものではありません。本フェスティバルを通して、多くの人々がさまざまな団体・機関と出会い、情報と出会い、人と出会って、今後につなげるための</a:t>
            </a:r>
            <a:r>
              <a:rPr lang="en-US" altLang="ja-JP" sz="1000" dirty="0">
                <a:latin typeface="+mn-ea"/>
                <a:ea typeface="+mn-ea"/>
              </a:rPr>
              <a:t>｢</a:t>
            </a:r>
            <a:r>
              <a:rPr lang="ja-JP" altLang="en-US" sz="1000" dirty="0">
                <a:latin typeface="+mn-ea"/>
                <a:ea typeface="+mn-ea"/>
              </a:rPr>
              <a:t>きっかけ</a:t>
            </a:r>
            <a:r>
              <a:rPr lang="en-US" altLang="ja-JP" sz="1000" dirty="0">
                <a:latin typeface="+mn-ea"/>
                <a:ea typeface="+mn-ea"/>
              </a:rPr>
              <a:t>｣</a:t>
            </a:r>
            <a:r>
              <a:rPr lang="ja-JP" altLang="en-US" sz="1000" dirty="0">
                <a:latin typeface="+mn-ea"/>
                <a:ea typeface="+mn-ea"/>
              </a:rPr>
              <a:t>や</a:t>
            </a:r>
            <a:r>
              <a:rPr lang="en-US" altLang="ja-JP" sz="1000" dirty="0">
                <a:latin typeface="+mn-ea"/>
                <a:ea typeface="+mn-ea"/>
              </a:rPr>
              <a:t>｢</a:t>
            </a:r>
            <a:r>
              <a:rPr lang="ja-JP" altLang="en-US" sz="1000" dirty="0">
                <a:latin typeface="+mn-ea"/>
                <a:ea typeface="+mn-ea"/>
              </a:rPr>
              <a:t>場</a:t>
            </a:r>
            <a:r>
              <a:rPr lang="en-US" altLang="ja-JP" sz="1000" dirty="0">
                <a:latin typeface="+mn-ea"/>
                <a:ea typeface="+mn-ea"/>
              </a:rPr>
              <a:t>(</a:t>
            </a:r>
            <a:r>
              <a:rPr lang="ja-JP" altLang="en-US" sz="1000" dirty="0">
                <a:latin typeface="+mn-ea"/>
                <a:ea typeface="+mn-ea"/>
              </a:rPr>
              <a:t>機会</a:t>
            </a:r>
            <a:r>
              <a:rPr lang="en-US" altLang="ja-JP" sz="1000" dirty="0">
                <a:latin typeface="+mn-ea"/>
                <a:ea typeface="+mn-ea"/>
              </a:rPr>
              <a:t>)｣</a:t>
            </a:r>
            <a:r>
              <a:rPr lang="ja-JP" altLang="en-US" sz="1000" dirty="0">
                <a:latin typeface="+mn-ea"/>
                <a:ea typeface="+mn-ea"/>
              </a:rPr>
              <a:t>となることをめざしています。</a:t>
            </a:r>
          </a:p>
        </p:txBody>
      </p:sp>
      <p:sp>
        <p:nvSpPr>
          <p:cNvPr id="24598" name="テキスト ボックス 6"/>
          <p:cNvSpPr txBox="1">
            <a:spLocks noChangeArrowheads="1"/>
          </p:cNvSpPr>
          <p:nvPr/>
        </p:nvSpPr>
        <p:spPr bwMode="auto">
          <a:xfrm>
            <a:off x="5737227" y="5210175"/>
            <a:ext cx="3142146" cy="1384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pPr eaLnBrk="1" hangingPunct="1">
              <a:lnSpc>
                <a:spcPct val="120000"/>
              </a:lnSpc>
            </a:pPr>
            <a:r>
              <a:rPr lang="ja-JP" altLang="en-US" sz="1000" dirty="0">
                <a:latin typeface="+mn-ea"/>
                <a:ea typeface="+mn-ea"/>
              </a:rPr>
              <a:t>（７）</a:t>
            </a:r>
            <a:r>
              <a:rPr lang="en-US" altLang="ja-JP" sz="1000" dirty="0">
                <a:latin typeface="+mn-ea"/>
                <a:ea typeface="+mn-ea"/>
              </a:rPr>
              <a:t>	</a:t>
            </a:r>
            <a:r>
              <a:rPr lang="ja-JP" altLang="en-US" sz="1000" dirty="0">
                <a:latin typeface="+mn-ea"/>
                <a:ea typeface="+mn-ea"/>
              </a:rPr>
              <a:t>ＮＧＯ／ＮＰＯ間の連携・協働の促進</a:t>
            </a:r>
          </a:p>
          <a:p>
            <a:pPr eaLnBrk="1" hangingPunct="1">
              <a:lnSpc>
                <a:spcPct val="120000"/>
              </a:lnSpc>
            </a:pPr>
            <a:r>
              <a:rPr lang="ja-JP" altLang="en-US" sz="1000" dirty="0">
                <a:latin typeface="+mn-ea"/>
                <a:ea typeface="+mn-ea"/>
              </a:rPr>
              <a:t>（８）</a:t>
            </a:r>
            <a:r>
              <a:rPr lang="en-US" altLang="ja-JP" sz="1000" dirty="0">
                <a:latin typeface="+mn-ea"/>
                <a:ea typeface="+mn-ea"/>
              </a:rPr>
              <a:t>	</a:t>
            </a:r>
            <a:r>
              <a:rPr lang="ja-JP" altLang="en-US" sz="1000" dirty="0">
                <a:latin typeface="+mn-ea"/>
                <a:ea typeface="+mn-ea"/>
              </a:rPr>
              <a:t>ＮＧＯ／ＮＰＯとＯＤＡ実施機関の連携</a:t>
            </a:r>
          </a:p>
          <a:p>
            <a:pPr eaLnBrk="1" hangingPunct="1">
              <a:lnSpc>
                <a:spcPct val="120000"/>
              </a:lnSpc>
            </a:pPr>
            <a:r>
              <a:rPr lang="ja-JP" altLang="en-US" sz="1000" dirty="0">
                <a:latin typeface="+mn-ea"/>
                <a:ea typeface="+mn-ea"/>
              </a:rPr>
              <a:t>（９）</a:t>
            </a:r>
            <a:r>
              <a:rPr lang="en-US" altLang="ja-JP" sz="1000" dirty="0">
                <a:latin typeface="+mn-ea"/>
                <a:ea typeface="+mn-ea"/>
              </a:rPr>
              <a:t>	</a:t>
            </a:r>
            <a:r>
              <a:rPr lang="ja-JP" altLang="en-US" sz="1000" dirty="0">
                <a:latin typeface="+mn-ea"/>
                <a:ea typeface="+mn-ea"/>
              </a:rPr>
              <a:t>ＮＧＯ／ＮＰＯと教育機関との連携・協働</a:t>
            </a:r>
          </a:p>
          <a:p>
            <a:pPr eaLnBrk="1" hangingPunct="1">
              <a:lnSpc>
                <a:spcPct val="120000"/>
              </a:lnSpc>
            </a:pPr>
            <a:r>
              <a:rPr lang="ja-JP" altLang="en-US" sz="1000" dirty="0">
                <a:latin typeface="+mn-ea"/>
                <a:ea typeface="+mn-ea"/>
              </a:rPr>
              <a:t>（</a:t>
            </a:r>
            <a:r>
              <a:rPr lang="en-US" altLang="ja-JP" sz="1000" dirty="0">
                <a:latin typeface="+mn-ea"/>
                <a:ea typeface="+mn-ea"/>
              </a:rPr>
              <a:t>10</a:t>
            </a:r>
            <a:r>
              <a:rPr lang="ja-JP" altLang="en-US" sz="1000" dirty="0">
                <a:latin typeface="+mn-ea"/>
                <a:ea typeface="+mn-ea"/>
              </a:rPr>
              <a:t>）</a:t>
            </a:r>
            <a:r>
              <a:rPr lang="en-US" altLang="ja-JP" sz="1000" dirty="0">
                <a:latin typeface="+mn-ea"/>
                <a:ea typeface="+mn-ea"/>
              </a:rPr>
              <a:t>	</a:t>
            </a:r>
            <a:r>
              <a:rPr lang="ja-JP" altLang="en-US" sz="1000" dirty="0">
                <a:latin typeface="+mn-ea"/>
                <a:ea typeface="+mn-ea"/>
              </a:rPr>
              <a:t>ＮＧＯ／ＮＰＯと行政機関との連携・協働</a:t>
            </a:r>
          </a:p>
          <a:p>
            <a:pPr eaLnBrk="1" hangingPunct="1">
              <a:lnSpc>
                <a:spcPct val="120000"/>
              </a:lnSpc>
            </a:pPr>
            <a:r>
              <a:rPr lang="ja-JP" altLang="en-US" sz="1000" dirty="0">
                <a:latin typeface="+mn-ea"/>
                <a:ea typeface="+mn-ea"/>
              </a:rPr>
              <a:t>（</a:t>
            </a:r>
            <a:r>
              <a:rPr lang="en-US" altLang="ja-JP" sz="1000" dirty="0">
                <a:latin typeface="+mn-ea"/>
                <a:ea typeface="+mn-ea"/>
              </a:rPr>
              <a:t>11</a:t>
            </a:r>
            <a:r>
              <a:rPr lang="ja-JP" altLang="en-US" sz="1000" dirty="0">
                <a:latin typeface="+mn-ea"/>
                <a:ea typeface="+mn-ea"/>
              </a:rPr>
              <a:t>）</a:t>
            </a:r>
            <a:r>
              <a:rPr lang="en-US" altLang="ja-JP" sz="1000" dirty="0">
                <a:latin typeface="+mn-ea"/>
                <a:ea typeface="+mn-ea"/>
              </a:rPr>
              <a:t>	</a:t>
            </a:r>
            <a:r>
              <a:rPr lang="ja-JP" altLang="en-US" sz="1000" dirty="0">
                <a:latin typeface="+mn-ea"/>
                <a:ea typeface="+mn-ea"/>
              </a:rPr>
              <a:t>ＮＧＯ／ＮＰＯと企業・経済団体との連携・協働</a:t>
            </a:r>
          </a:p>
          <a:p>
            <a:pPr eaLnBrk="1" hangingPunct="1">
              <a:lnSpc>
                <a:spcPct val="120000"/>
              </a:lnSpc>
            </a:pPr>
            <a:r>
              <a:rPr lang="ja-JP" altLang="en-US" sz="1000" dirty="0">
                <a:latin typeface="+mn-ea"/>
                <a:ea typeface="+mn-ea"/>
              </a:rPr>
              <a:t>（</a:t>
            </a:r>
            <a:r>
              <a:rPr lang="en-US" altLang="ja-JP" sz="1000" dirty="0">
                <a:latin typeface="+mn-ea"/>
                <a:ea typeface="+mn-ea"/>
              </a:rPr>
              <a:t>12</a:t>
            </a:r>
            <a:r>
              <a:rPr lang="ja-JP" altLang="en-US" sz="1000" dirty="0">
                <a:latin typeface="+mn-ea"/>
                <a:ea typeface="+mn-ea"/>
              </a:rPr>
              <a:t>）</a:t>
            </a:r>
            <a:r>
              <a:rPr lang="en-US" altLang="ja-JP" sz="1000" dirty="0">
                <a:latin typeface="+mn-ea"/>
                <a:ea typeface="+mn-ea"/>
              </a:rPr>
              <a:t>	</a:t>
            </a:r>
            <a:r>
              <a:rPr lang="ja-JP" altLang="en-US" sz="1000" dirty="0">
                <a:latin typeface="+mn-ea"/>
                <a:ea typeface="+mn-ea"/>
              </a:rPr>
              <a:t>ＮＧＯ／ＮＰＯの力量と意識の向上</a:t>
            </a:r>
          </a:p>
          <a:p>
            <a:pPr eaLnBrk="1" hangingPunct="1">
              <a:lnSpc>
                <a:spcPct val="120000"/>
              </a:lnSpc>
            </a:pPr>
            <a:r>
              <a:rPr lang="ja-JP" altLang="en-US" sz="1000" dirty="0">
                <a:latin typeface="+mn-ea"/>
                <a:ea typeface="+mn-ea"/>
              </a:rPr>
              <a:t>（</a:t>
            </a:r>
            <a:r>
              <a:rPr lang="en-US" altLang="ja-JP" sz="1000" dirty="0">
                <a:latin typeface="+mn-ea"/>
                <a:ea typeface="+mn-ea"/>
              </a:rPr>
              <a:t>13</a:t>
            </a:r>
            <a:r>
              <a:rPr lang="ja-JP" altLang="en-US" sz="1000" dirty="0">
                <a:latin typeface="+mn-ea"/>
                <a:ea typeface="+mn-ea"/>
              </a:rPr>
              <a:t>）</a:t>
            </a:r>
            <a:r>
              <a:rPr lang="en-US" altLang="ja-JP" sz="1000" dirty="0">
                <a:latin typeface="+mn-ea"/>
                <a:ea typeface="+mn-ea"/>
              </a:rPr>
              <a:t>	</a:t>
            </a:r>
            <a:r>
              <a:rPr lang="ja-JP" altLang="en-US" sz="1000" dirty="0">
                <a:latin typeface="+mn-ea"/>
                <a:ea typeface="+mn-ea"/>
              </a:rPr>
              <a:t>ネットワークの促進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タイトル 1"/>
          <p:cNvSpPr>
            <a:spLocks noGrp="1"/>
          </p:cNvSpPr>
          <p:nvPr>
            <p:ph type="title"/>
          </p:nvPr>
        </p:nvSpPr>
        <p:spPr>
          <a:xfrm>
            <a:off x="534990" y="87315"/>
            <a:ext cx="9618662" cy="501650"/>
          </a:xfrm>
        </p:spPr>
        <p:txBody>
          <a:bodyPr>
            <a:normAutofit/>
          </a:bodyPr>
          <a:lstStyle/>
          <a:p>
            <a:pPr eaLnBrk="1" hangingPunct="1"/>
            <a:r>
              <a:rPr lang="ja-JP" altLang="en-US" sz="1600" dirty="0" smtClean="0">
                <a:latin typeface="Calibri" charset="0"/>
                <a:ea typeface="ＭＳ Ｐゴシック" charset="0"/>
              </a:rPr>
              <a:t>ワン・ワールド・フェスティバル特設サイト</a:t>
            </a:r>
            <a:r>
              <a:rPr lang="en-US" altLang="ja-JP" sz="1600" dirty="0" smtClean="0">
                <a:latin typeface="Calibri" charset="0"/>
                <a:ea typeface="ＭＳ Ｐゴシック" charset="0"/>
              </a:rPr>
              <a:t>https://onefes-live.net/</a:t>
            </a:r>
            <a:r>
              <a:rPr lang="ja-JP" altLang="en-US" sz="1600" dirty="0">
                <a:latin typeface="Calibri" charset="0"/>
                <a:ea typeface="ＭＳ Ｐゴシック" charset="0"/>
              </a:rPr>
              <a:t>　</a:t>
            </a:r>
          </a:p>
        </p:txBody>
      </p:sp>
      <p:sp>
        <p:nvSpPr>
          <p:cNvPr id="26629" name="スライド番号プレースホルダー 5"/>
          <p:cNvSpPr>
            <a:spLocks noGrp="1"/>
          </p:cNvSpPr>
          <p:nvPr>
            <p:ph type="sldNum" sz="quarter" idx="11"/>
          </p:nvPr>
        </p:nvSpPr>
        <p:spPr bwMode="auto">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2088C315-1951-B447-AABC-03EDCED7E492}" type="slidenum">
              <a:rPr lang="ja-JP" altLang="en-US" sz="1100">
                <a:solidFill>
                  <a:srgbClr val="898989"/>
                </a:solidFill>
                <a:latin typeface="Calibri" charset="0"/>
              </a:rPr>
              <a:pPr/>
              <a:t>6</a:t>
            </a:fld>
            <a:endParaRPr lang="en-US" altLang="ja-JP" sz="1100">
              <a:solidFill>
                <a:srgbClr val="898989"/>
              </a:solidFill>
              <a:latin typeface="Calibri" charset="0"/>
            </a:endParaRPr>
          </a:p>
        </p:txBody>
      </p:sp>
      <p:pic>
        <p:nvPicPr>
          <p:cNvPr id="1026" name="Picture 2" descr="C:\Users\ワンフェス事務局\Pictures\PettyCamera2\2021y02m17d_112157752.jpg"/>
          <p:cNvPicPr>
            <a:picLocks noChangeAspect="1" noChangeArrowheads="1"/>
          </p:cNvPicPr>
          <p:nvPr/>
        </p:nvPicPr>
        <p:blipFill>
          <a:blip r:embed="rId3"/>
          <a:srcRect/>
          <a:stretch>
            <a:fillRect/>
          </a:stretch>
        </p:blipFill>
        <p:spPr bwMode="auto">
          <a:xfrm>
            <a:off x="338156" y="804862"/>
            <a:ext cx="4919121" cy="3479669"/>
          </a:xfrm>
          <a:prstGeom prst="rect">
            <a:avLst/>
          </a:prstGeom>
          <a:noFill/>
        </p:spPr>
      </p:pic>
      <p:pic>
        <p:nvPicPr>
          <p:cNvPr id="1027" name="Picture 3"/>
          <p:cNvPicPr>
            <a:picLocks noChangeAspect="1" noChangeArrowheads="1"/>
          </p:cNvPicPr>
          <p:nvPr/>
        </p:nvPicPr>
        <p:blipFill>
          <a:blip r:embed="rId4"/>
          <a:srcRect/>
          <a:stretch>
            <a:fillRect/>
          </a:stretch>
        </p:blipFill>
        <p:spPr bwMode="auto">
          <a:xfrm>
            <a:off x="338156" y="4572000"/>
            <a:ext cx="4919121" cy="2774954"/>
          </a:xfrm>
          <a:prstGeom prst="rect">
            <a:avLst/>
          </a:prstGeom>
          <a:noFill/>
          <a:ln w="9525">
            <a:noFill/>
            <a:miter lim="800000"/>
            <a:headEnd/>
            <a:tailEnd/>
          </a:ln>
          <a:effectLst/>
        </p:spPr>
      </p:pic>
      <p:pic>
        <p:nvPicPr>
          <p:cNvPr id="1028" name="Picture 4" descr="C:\Users\ワンフェス事務局\Pictures\PettyCamera2\2021y02m17d_111935142.jpg"/>
          <p:cNvPicPr>
            <a:picLocks noChangeAspect="1" noChangeArrowheads="1"/>
          </p:cNvPicPr>
          <p:nvPr/>
        </p:nvPicPr>
        <p:blipFill>
          <a:blip r:embed="rId5"/>
          <a:srcRect/>
          <a:stretch>
            <a:fillRect/>
          </a:stretch>
        </p:blipFill>
        <p:spPr bwMode="auto">
          <a:xfrm>
            <a:off x="5701104" y="804862"/>
            <a:ext cx="4586799" cy="3479669"/>
          </a:xfrm>
          <a:prstGeom prst="rect">
            <a:avLst/>
          </a:prstGeom>
          <a:noFill/>
        </p:spPr>
      </p:pic>
      <p:pic>
        <p:nvPicPr>
          <p:cNvPr id="1030" name="Picture 6" descr="C:\Users\ワンフェス事務局\Pictures\PettyCamera2\2021y02m17d_112039697.jpg"/>
          <p:cNvPicPr>
            <a:picLocks noChangeAspect="1" noChangeArrowheads="1"/>
          </p:cNvPicPr>
          <p:nvPr/>
        </p:nvPicPr>
        <p:blipFill>
          <a:blip r:embed="rId6"/>
          <a:srcRect/>
          <a:stretch>
            <a:fillRect/>
          </a:stretch>
        </p:blipFill>
        <p:spPr bwMode="auto">
          <a:xfrm>
            <a:off x="5462645" y="4571999"/>
            <a:ext cx="4825257" cy="2555879"/>
          </a:xfrm>
          <a:prstGeom prst="rect">
            <a:avLst/>
          </a:prstGeom>
          <a:noFill/>
        </p:spPr>
      </p:pic>
    </p:spTree>
    <p:extLst>
      <p:ext uri="{BB962C8B-B14F-4D97-AF65-F5344CB8AC3E}">
        <p14:creationId xmlns="" xmlns:p14="http://schemas.microsoft.com/office/powerpoint/2010/main" val="3149871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タイトル 1"/>
          <p:cNvSpPr>
            <a:spLocks noGrp="1"/>
          </p:cNvSpPr>
          <p:nvPr>
            <p:ph type="title"/>
          </p:nvPr>
        </p:nvSpPr>
        <p:spPr>
          <a:xfrm>
            <a:off x="534990" y="87315"/>
            <a:ext cx="9618662" cy="501650"/>
          </a:xfrm>
        </p:spPr>
        <p:txBody>
          <a:bodyPr>
            <a:normAutofit/>
          </a:bodyPr>
          <a:lstStyle/>
          <a:p>
            <a:pPr eaLnBrk="1" hangingPunct="1"/>
            <a:r>
              <a:rPr lang="ja-JP" altLang="en-US" sz="1600" dirty="0" smtClean="0">
                <a:latin typeface="Calibri" charset="0"/>
                <a:ea typeface="ＭＳ Ｐゴシック" charset="0"/>
              </a:rPr>
              <a:t>タ</a:t>
            </a:r>
            <a:r>
              <a:rPr lang="ja-JP" altLang="en-US" sz="1600" dirty="0">
                <a:latin typeface="Calibri" charset="0"/>
                <a:ea typeface="ＭＳ Ｐゴシック" charset="0"/>
              </a:rPr>
              <a:t>イムテーブ</a:t>
            </a:r>
            <a:r>
              <a:rPr lang="ja-JP" altLang="en-US" sz="1600" dirty="0" smtClean="0">
                <a:latin typeface="Calibri" charset="0"/>
                <a:ea typeface="ＭＳ Ｐゴシック" charset="0"/>
              </a:rPr>
              <a:t>ル</a:t>
            </a:r>
            <a:endParaRPr lang="ja-JP" altLang="en-US" sz="1600" dirty="0">
              <a:latin typeface="Calibri" charset="0"/>
              <a:ea typeface="ＭＳ Ｐゴシック" charset="0"/>
            </a:endParaRPr>
          </a:p>
        </p:txBody>
      </p:sp>
      <p:sp>
        <p:nvSpPr>
          <p:cNvPr id="28674" name="スライド番号プレースホルダー 5"/>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CE3E0501-ED0D-694D-B5FC-714213196500}" type="slidenum">
              <a:rPr lang="ja-JP" altLang="en-US" sz="1100">
                <a:solidFill>
                  <a:srgbClr val="898989"/>
                </a:solidFill>
                <a:latin typeface="Calibri" charset="0"/>
              </a:rPr>
              <a:pPr/>
              <a:t>7</a:t>
            </a:fld>
            <a:endParaRPr lang="en-US" altLang="ja-JP" sz="1100">
              <a:solidFill>
                <a:srgbClr val="898989"/>
              </a:solidFill>
              <a:latin typeface="Calibri" charset="0"/>
            </a:endParaRPr>
          </a:p>
        </p:txBody>
      </p:sp>
      <p:graphicFrame>
        <p:nvGraphicFramePr>
          <p:cNvPr id="7" name="表 6"/>
          <p:cNvGraphicFramePr>
            <a:graphicFrameLocks noGrp="1"/>
          </p:cNvGraphicFramePr>
          <p:nvPr/>
        </p:nvGraphicFramePr>
        <p:xfrm>
          <a:off x="323852" y="761997"/>
          <a:ext cx="10058397" cy="6010277"/>
        </p:xfrm>
        <a:graphic>
          <a:graphicData uri="http://schemas.openxmlformats.org/drawingml/2006/table">
            <a:tbl>
              <a:tblPr/>
              <a:tblGrid>
                <a:gridCol w="745741"/>
                <a:gridCol w="582041"/>
                <a:gridCol w="582041"/>
                <a:gridCol w="582041"/>
                <a:gridCol w="582041"/>
                <a:gridCol w="582041"/>
                <a:gridCol w="582041"/>
                <a:gridCol w="582041"/>
                <a:gridCol w="582041"/>
                <a:gridCol w="582041"/>
                <a:gridCol w="582041"/>
                <a:gridCol w="582041"/>
                <a:gridCol w="582041"/>
                <a:gridCol w="582041"/>
                <a:gridCol w="582041"/>
                <a:gridCol w="582041"/>
                <a:gridCol w="582041"/>
              </a:tblGrid>
              <a:tr h="150816">
                <a:tc>
                  <a:txBody>
                    <a:bodyPr/>
                    <a:lstStyle/>
                    <a:p>
                      <a:pPr algn="l" fontAlgn="t"/>
                      <a:r>
                        <a:rPr lang="ja-JP" altLang="en-US" sz="700" b="0" i="0" u="none" strike="noStrike" dirty="0">
                          <a:solidFill>
                            <a:srgbClr val="000000"/>
                          </a:solidFill>
                          <a:latin typeface="ＭＳ Ｐゴシック"/>
                        </a:rPr>
                        <a:t>　</a:t>
                      </a:r>
                    </a:p>
                  </a:txBody>
                  <a:tcPr marL="4832" marR="4832" marT="483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dirty="0">
                          <a:solidFill>
                            <a:srgbClr val="4F81BD"/>
                          </a:solidFill>
                          <a:latin typeface="ＭＳ Ｐゴシック"/>
                        </a:rPr>
                        <a:t>2</a:t>
                      </a:r>
                      <a:r>
                        <a:rPr lang="ja-JP" altLang="en-US" sz="700" b="1" i="0" u="none" strike="noStrike" dirty="0">
                          <a:solidFill>
                            <a:srgbClr val="4F81BD"/>
                          </a:solidFill>
                          <a:latin typeface="ＭＳ Ｐゴシック"/>
                        </a:rPr>
                        <a:t>月</a:t>
                      </a:r>
                      <a:r>
                        <a:rPr lang="en-US" altLang="ja-JP" sz="700" b="1" i="0" u="none" strike="noStrike" dirty="0">
                          <a:solidFill>
                            <a:srgbClr val="4F81BD"/>
                          </a:solidFill>
                          <a:latin typeface="ＭＳ Ｐゴシック"/>
                        </a:rPr>
                        <a:t>6</a:t>
                      </a:r>
                      <a:r>
                        <a:rPr lang="ja-JP" altLang="en-US" sz="700" b="1" i="0" u="none" strike="noStrike" dirty="0">
                          <a:solidFill>
                            <a:srgbClr val="4F81BD"/>
                          </a:solidFill>
                          <a:latin typeface="ＭＳ Ｐゴシック"/>
                        </a:rPr>
                        <a:t>日（土）</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a:solidFill>
                            <a:srgbClr val="FF0000"/>
                          </a:solidFill>
                          <a:latin typeface="ＭＳ Ｐゴシック"/>
                        </a:rPr>
                        <a:t>2</a:t>
                      </a:r>
                      <a:r>
                        <a:rPr lang="ja-JP" altLang="en-US" sz="700" b="1" i="0" u="none" strike="noStrike">
                          <a:solidFill>
                            <a:srgbClr val="FF0000"/>
                          </a:solidFill>
                          <a:latin typeface="ＭＳ Ｐゴシック"/>
                        </a:rPr>
                        <a:t>月</a:t>
                      </a:r>
                      <a:r>
                        <a:rPr lang="en-US" altLang="ja-JP" sz="700" b="1" i="0" u="none" strike="noStrike">
                          <a:solidFill>
                            <a:srgbClr val="FF0000"/>
                          </a:solidFill>
                          <a:latin typeface="ＭＳ Ｐゴシック"/>
                        </a:rPr>
                        <a:t>7</a:t>
                      </a:r>
                      <a:r>
                        <a:rPr lang="ja-JP" altLang="en-US" sz="700" b="1" i="0" u="none" strike="noStrike">
                          <a:solidFill>
                            <a:srgbClr val="FF0000"/>
                          </a:solidFill>
                          <a:latin typeface="ＭＳ Ｐゴシック"/>
                        </a:rPr>
                        <a:t>日（日）</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a:solidFill>
                            <a:srgbClr val="000000"/>
                          </a:solidFill>
                          <a:latin typeface="ＭＳ Ｐゴシック"/>
                        </a:rPr>
                        <a:t>2</a:t>
                      </a:r>
                      <a:r>
                        <a:rPr lang="ja-JP" altLang="en-US" sz="700" b="1" i="0" u="none" strike="noStrike">
                          <a:solidFill>
                            <a:srgbClr val="000000"/>
                          </a:solidFill>
                          <a:latin typeface="ＭＳ Ｐゴシック"/>
                        </a:rPr>
                        <a:t>月</a:t>
                      </a:r>
                      <a:r>
                        <a:rPr lang="en-US" altLang="ja-JP" sz="700" b="1" i="0" u="none" strike="noStrike">
                          <a:solidFill>
                            <a:srgbClr val="000000"/>
                          </a:solidFill>
                          <a:latin typeface="ＭＳ Ｐゴシック"/>
                        </a:rPr>
                        <a:t>8</a:t>
                      </a:r>
                      <a:r>
                        <a:rPr lang="ja-JP" altLang="en-US" sz="700" b="1" i="0" u="none" strike="noStrike">
                          <a:solidFill>
                            <a:srgbClr val="000000"/>
                          </a:solidFill>
                          <a:latin typeface="ＭＳ Ｐゴシック"/>
                        </a:rPr>
                        <a:t>日（月）</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a:solidFill>
                            <a:srgbClr val="000000"/>
                          </a:solidFill>
                          <a:latin typeface="ＭＳ Ｐゴシック"/>
                        </a:rPr>
                        <a:t>2</a:t>
                      </a:r>
                      <a:r>
                        <a:rPr lang="ja-JP" altLang="en-US" sz="700" b="1" i="0" u="none" strike="noStrike">
                          <a:solidFill>
                            <a:srgbClr val="000000"/>
                          </a:solidFill>
                          <a:latin typeface="ＭＳ Ｐゴシック"/>
                        </a:rPr>
                        <a:t>月</a:t>
                      </a:r>
                      <a:r>
                        <a:rPr lang="en-US" altLang="ja-JP" sz="700" b="1" i="0" u="none" strike="noStrike">
                          <a:solidFill>
                            <a:srgbClr val="000000"/>
                          </a:solidFill>
                          <a:latin typeface="ＭＳ Ｐゴシック"/>
                        </a:rPr>
                        <a:t>9</a:t>
                      </a:r>
                      <a:r>
                        <a:rPr lang="ja-JP" altLang="en-US" sz="700" b="1" i="0" u="none" strike="noStrike">
                          <a:solidFill>
                            <a:srgbClr val="000000"/>
                          </a:solidFill>
                          <a:latin typeface="ＭＳ Ｐゴシック"/>
                        </a:rPr>
                        <a:t>日（火）</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a:solidFill>
                            <a:srgbClr val="000000"/>
                          </a:solidFill>
                          <a:latin typeface="ＭＳ Ｐゴシック"/>
                        </a:rPr>
                        <a:t>2</a:t>
                      </a:r>
                      <a:r>
                        <a:rPr lang="ja-JP" altLang="en-US" sz="700" b="1" i="0" u="none" strike="noStrike">
                          <a:solidFill>
                            <a:srgbClr val="000000"/>
                          </a:solidFill>
                          <a:latin typeface="ＭＳ Ｐゴシック"/>
                        </a:rPr>
                        <a:t>月</a:t>
                      </a:r>
                      <a:r>
                        <a:rPr lang="en-US" altLang="ja-JP" sz="700" b="1" i="0" u="none" strike="noStrike">
                          <a:solidFill>
                            <a:srgbClr val="000000"/>
                          </a:solidFill>
                          <a:latin typeface="ＭＳ Ｐゴシック"/>
                        </a:rPr>
                        <a:t>10(</a:t>
                      </a:r>
                      <a:r>
                        <a:rPr lang="ja-JP" altLang="en-US" sz="700" b="1" i="0" u="none" strike="noStrike">
                          <a:solidFill>
                            <a:srgbClr val="000000"/>
                          </a:solidFill>
                          <a:latin typeface="ＭＳ Ｐゴシック"/>
                        </a:rPr>
                        <a:t>水）</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a:solidFill>
                            <a:srgbClr val="FF0000"/>
                          </a:solidFill>
                          <a:latin typeface="ＭＳ Ｐゴシック"/>
                        </a:rPr>
                        <a:t>2</a:t>
                      </a:r>
                      <a:r>
                        <a:rPr lang="ja-JP" altLang="en-US" sz="700" b="1" i="0" u="none" strike="noStrike">
                          <a:solidFill>
                            <a:srgbClr val="FF0000"/>
                          </a:solidFill>
                          <a:latin typeface="ＭＳ Ｐゴシック"/>
                        </a:rPr>
                        <a:t>月</a:t>
                      </a:r>
                      <a:r>
                        <a:rPr lang="en-US" altLang="ja-JP" sz="700" b="1" i="0" u="none" strike="noStrike">
                          <a:solidFill>
                            <a:srgbClr val="FF0000"/>
                          </a:solidFill>
                          <a:latin typeface="ＭＳ Ｐゴシック"/>
                        </a:rPr>
                        <a:t>11</a:t>
                      </a:r>
                      <a:r>
                        <a:rPr lang="ja-JP" altLang="en-US" sz="700" b="1" i="0" u="none" strike="noStrike">
                          <a:solidFill>
                            <a:srgbClr val="FF0000"/>
                          </a:solidFill>
                          <a:latin typeface="ＭＳ Ｐゴシック"/>
                        </a:rPr>
                        <a:t>日</a:t>
                      </a:r>
                      <a:r>
                        <a:rPr lang="en-US" altLang="ja-JP" sz="700" b="1" i="0" u="none" strike="noStrike">
                          <a:solidFill>
                            <a:srgbClr val="FF0000"/>
                          </a:solidFill>
                          <a:latin typeface="ＭＳ Ｐゴシック"/>
                        </a:rPr>
                        <a:t>(</a:t>
                      </a:r>
                      <a:r>
                        <a:rPr lang="ja-JP" altLang="en-US" sz="700" b="1" i="0" u="none" strike="noStrike">
                          <a:solidFill>
                            <a:srgbClr val="FF0000"/>
                          </a:solidFill>
                          <a:latin typeface="ＭＳ Ｐゴシック"/>
                        </a:rPr>
                        <a:t>木</a:t>
                      </a:r>
                      <a:r>
                        <a:rPr lang="en-US" altLang="ja-JP" sz="700" b="1" i="0" u="none" strike="noStrike">
                          <a:solidFill>
                            <a:srgbClr val="FF0000"/>
                          </a:solidFill>
                          <a:latin typeface="ＭＳ Ｐゴシック"/>
                        </a:rPr>
                        <a:t>)</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dirty="0">
                          <a:solidFill>
                            <a:srgbClr val="000000"/>
                          </a:solidFill>
                          <a:latin typeface="ＭＳ Ｐゴシック"/>
                        </a:rPr>
                        <a:t>2</a:t>
                      </a:r>
                      <a:r>
                        <a:rPr lang="ja-JP" altLang="en-US" sz="700" b="1" i="0" u="none" strike="noStrike" dirty="0">
                          <a:solidFill>
                            <a:srgbClr val="000000"/>
                          </a:solidFill>
                          <a:latin typeface="ＭＳ Ｐゴシック"/>
                        </a:rPr>
                        <a:t>月</a:t>
                      </a:r>
                      <a:r>
                        <a:rPr lang="en-US" altLang="ja-JP" sz="700" b="1" i="0" u="none" strike="noStrike" dirty="0">
                          <a:solidFill>
                            <a:srgbClr val="000000"/>
                          </a:solidFill>
                          <a:latin typeface="ＭＳ Ｐゴシック"/>
                        </a:rPr>
                        <a:t>12</a:t>
                      </a:r>
                      <a:r>
                        <a:rPr lang="ja-JP" altLang="en-US" sz="700" b="1" i="0" u="none" strike="noStrike" dirty="0">
                          <a:solidFill>
                            <a:srgbClr val="000000"/>
                          </a:solidFill>
                          <a:latin typeface="ＭＳ Ｐゴシック"/>
                        </a:rPr>
                        <a:t>日</a:t>
                      </a:r>
                      <a:r>
                        <a:rPr lang="en-US" altLang="ja-JP" sz="700" b="1" i="0" u="none" strike="noStrike" dirty="0">
                          <a:solidFill>
                            <a:srgbClr val="000000"/>
                          </a:solidFill>
                          <a:latin typeface="ＭＳ Ｐゴシック"/>
                        </a:rPr>
                        <a:t>(</a:t>
                      </a:r>
                      <a:r>
                        <a:rPr lang="ja-JP" altLang="en-US" sz="700" b="1" i="0" u="none" strike="noStrike" dirty="0">
                          <a:solidFill>
                            <a:srgbClr val="000000"/>
                          </a:solidFill>
                          <a:latin typeface="ＭＳ Ｐゴシック"/>
                        </a:rPr>
                        <a:t>金</a:t>
                      </a:r>
                      <a:r>
                        <a:rPr lang="en-US" altLang="ja-JP" sz="700" b="1" i="0" u="none" strike="noStrike" dirty="0">
                          <a:solidFill>
                            <a:srgbClr val="000000"/>
                          </a:solidFill>
                          <a:latin typeface="ＭＳ Ｐゴシック"/>
                        </a:rPr>
                        <a:t>)</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dirty="0">
                          <a:solidFill>
                            <a:srgbClr val="4F81BD"/>
                          </a:solidFill>
                          <a:latin typeface="ＭＳ Ｐゴシック"/>
                        </a:rPr>
                        <a:t>2</a:t>
                      </a:r>
                      <a:r>
                        <a:rPr lang="ja-JP" altLang="en-US" sz="700" b="1" i="0" u="none" strike="noStrike" dirty="0">
                          <a:solidFill>
                            <a:srgbClr val="4F81BD"/>
                          </a:solidFill>
                          <a:latin typeface="ＭＳ Ｐゴシック"/>
                        </a:rPr>
                        <a:t>月</a:t>
                      </a:r>
                      <a:r>
                        <a:rPr lang="en-US" altLang="ja-JP" sz="700" b="1" i="0" u="none" strike="noStrike" dirty="0">
                          <a:solidFill>
                            <a:srgbClr val="4F81BD"/>
                          </a:solidFill>
                          <a:latin typeface="ＭＳ Ｐゴシック"/>
                        </a:rPr>
                        <a:t>13</a:t>
                      </a:r>
                      <a:r>
                        <a:rPr lang="ja-JP" altLang="en-US" sz="700" b="1" i="0" u="none" strike="noStrike" dirty="0">
                          <a:solidFill>
                            <a:srgbClr val="4F81BD"/>
                          </a:solidFill>
                          <a:latin typeface="ＭＳ Ｐゴシック"/>
                        </a:rPr>
                        <a:t>日</a:t>
                      </a:r>
                      <a:r>
                        <a:rPr lang="en-US" altLang="ja-JP" sz="700" b="1" i="0" u="none" strike="noStrike" dirty="0">
                          <a:solidFill>
                            <a:srgbClr val="4F81BD"/>
                          </a:solidFill>
                          <a:latin typeface="ＭＳ Ｐゴシック"/>
                        </a:rPr>
                        <a:t>(</a:t>
                      </a:r>
                      <a:r>
                        <a:rPr lang="ja-JP" altLang="en-US" sz="700" b="1" i="0" u="none" strike="noStrike" dirty="0">
                          <a:solidFill>
                            <a:srgbClr val="4F81BD"/>
                          </a:solidFill>
                          <a:latin typeface="ＭＳ Ｐゴシック"/>
                        </a:rPr>
                        <a:t>土</a:t>
                      </a:r>
                      <a:r>
                        <a:rPr lang="en-US" altLang="ja-JP" sz="700" b="1" i="0" u="none" strike="noStrike" dirty="0">
                          <a:solidFill>
                            <a:srgbClr val="4F81BD"/>
                          </a:solidFill>
                          <a:latin typeface="ＭＳ Ｐゴシック"/>
                        </a:rPr>
                        <a:t>)</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dirty="0">
                          <a:solidFill>
                            <a:srgbClr val="FF0000"/>
                          </a:solidFill>
                          <a:latin typeface="ＭＳ Ｐゴシック"/>
                        </a:rPr>
                        <a:t>2</a:t>
                      </a:r>
                      <a:r>
                        <a:rPr lang="ja-JP" altLang="en-US" sz="700" b="1" i="0" u="none" strike="noStrike" dirty="0">
                          <a:solidFill>
                            <a:srgbClr val="FF0000"/>
                          </a:solidFill>
                          <a:latin typeface="ＭＳ Ｐゴシック"/>
                        </a:rPr>
                        <a:t>月</a:t>
                      </a:r>
                      <a:r>
                        <a:rPr lang="en-US" altLang="ja-JP" sz="700" b="1" i="0" u="none" strike="noStrike" dirty="0">
                          <a:solidFill>
                            <a:srgbClr val="FF0000"/>
                          </a:solidFill>
                          <a:latin typeface="ＭＳ Ｐゴシック"/>
                        </a:rPr>
                        <a:t>14</a:t>
                      </a:r>
                      <a:r>
                        <a:rPr lang="ja-JP" altLang="en-US" sz="700" b="1" i="0" u="none" strike="noStrike" dirty="0">
                          <a:solidFill>
                            <a:srgbClr val="FF0000"/>
                          </a:solidFill>
                          <a:latin typeface="ＭＳ Ｐゴシック"/>
                        </a:rPr>
                        <a:t>日</a:t>
                      </a:r>
                      <a:r>
                        <a:rPr lang="en-US" altLang="ja-JP" sz="700" b="1" i="0" u="none" strike="noStrike" dirty="0">
                          <a:solidFill>
                            <a:srgbClr val="FF0000"/>
                          </a:solidFill>
                          <a:latin typeface="ＭＳ Ｐゴシック"/>
                        </a:rPr>
                        <a:t>(</a:t>
                      </a:r>
                      <a:r>
                        <a:rPr lang="ja-JP" altLang="en-US" sz="700" b="1" i="0" u="none" strike="noStrike" dirty="0">
                          <a:solidFill>
                            <a:srgbClr val="FF0000"/>
                          </a:solidFill>
                          <a:latin typeface="ＭＳ Ｐゴシック"/>
                        </a:rPr>
                        <a:t>日</a:t>
                      </a:r>
                      <a:r>
                        <a:rPr lang="en-US" altLang="ja-JP" sz="700" b="1" i="0" u="none" strike="noStrike" dirty="0">
                          <a:solidFill>
                            <a:srgbClr val="FF0000"/>
                          </a:solidFill>
                          <a:latin typeface="ＭＳ Ｐゴシック"/>
                        </a:rPr>
                        <a:t>)</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a:solidFill>
                            <a:srgbClr val="000000"/>
                          </a:solidFill>
                          <a:latin typeface="ＭＳ Ｐゴシック"/>
                        </a:rPr>
                        <a:t>2</a:t>
                      </a:r>
                      <a:r>
                        <a:rPr lang="ja-JP" altLang="en-US" sz="700" b="1" i="0" u="none" strike="noStrike">
                          <a:solidFill>
                            <a:srgbClr val="000000"/>
                          </a:solidFill>
                          <a:latin typeface="ＭＳ Ｐゴシック"/>
                        </a:rPr>
                        <a:t>月</a:t>
                      </a:r>
                      <a:r>
                        <a:rPr lang="en-US" altLang="ja-JP" sz="700" b="1" i="0" u="none" strike="noStrike">
                          <a:solidFill>
                            <a:srgbClr val="000000"/>
                          </a:solidFill>
                          <a:latin typeface="ＭＳ Ｐゴシック"/>
                        </a:rPr>
                        <a:t>15</a:t>
                      </a:r>
                      <a:r>
                        <a:rPr lang="ja-JP" altLang="en-US" sz="700" b="1" i="0" u="none" strike="noStrike">
                          <a:solidFill>
                            <a:srgbClr val="000000"/>
                          </a:solidFill>
                          <a:latin typeface="ＭＳ Ｐゴシック"/>
                        </a:rPr>
                        <a:t>日</a:t>
                      </a:r>
                      <a:r>
                        <a:rPr lang="en-US" altLang="ja-JP" sz="700" b="1" i="0" u="none" strike="noStrike">
                          <a:solidFill>
                            <a:srgbClr val="000000"/>
                          </a:solidFill>
                          <a:latin typeface="ＭＳ Ｐゴシック"/>
                        </a:rPr>
                        <a:t>(</a:t>
                      </a:r>
                      <a:r>
                        <a:rPr lang="ja-JP" altLang="en-US" sz="700" b="1" i="0" u="none" strike="noStrike">
                          <a:solidFill>
                            <a:srgbClr val="000000"/>
                          </a:solidFill>
                          <a:latin typeface="ＭＳ Ｐゴシック"/>
                        </a:rPr>
                        <a:t>月</a:t>
                      </a:r>
                      <a:r>
                        <a:rPr lang="en-US" altLang="ja-JP" sz="700" b="1" i="0" u="none" strike="noStrike">
                          <a:solidFill>
                            <a:srgbClr val="000000"/>
                          </a:solidFill>
                          <a:latin typeface="ＭＳ Ｐゴシック"/>
                        </a:rPr>
                        <a:t>)</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a:solidFill>
                            <a:srgbClr val="000000"/>
                          </a:solidFill>
                          <a:latin typeface="ＭＳ Ｐゴシック"/>
                        </a:rPr>
                        <a:t>2</a:t>
                      </a:r>
                      <a:r>
                        <a:rPr lang="ja-JP" altLang="en-US" sz="700" b="1" i="0" u="none" strike="noStrike">
                          <a:solidFill>
                            <a:srgbClr val="000000"/>
                          </a:solidFill>
                          <a:latin typeface="ＭＳ Ｐゴシック"/>
                        </a:rPr>
                        <a:t>月</a:t>
                      </a:r>
                      <a:r>
                        <a:rPr lang="en-US" altLang="ja-JP" sz="700" b="1" i="0" u="none" strike="noStrike">
                          <a:solidFill>
                            <a:srgbClr val="000000"/>
                          </a:solidFill>
                          <a:latin typeface="ＭＳ Ｐゴシック"/>
                        </a:rPr>
                        <a:t>16</a:t>
                      </a:r>
                      <a:r>
                        <a:rPr lang="ja-JP" altLang="en-US" sz="700" b="1" i="0" u="none" strike="noStrike">
                          <a:solidFill>
                            <a:srgbClr val="000000"/>
                          </a:solidFill>
                          <a:latin typeface="ＭＳ Ｐゴシック"/>
                        </a:rPr>
                        <a:t>日</a:t>
                      </a:r>
                      <a:r>
                        <a:rPr lang="en-US" altLang="ja-JP" sz="700" b="1" i="0" u="none" strike="noStrike">
                          <a:solidFill>
                            <a:srgbClr val="000000"/>
                          </a:solidFill>
                          <a:latin typeface="ＭＳ Ｐゴシック"/>
                        </a:rPr>
                        <a:t>(</a:t>
                      </a:r>
                      <a:r>
                        <a:rPr lang="ja-JP" altLang="en-US" sz="700" b="1" i="0" u="none" strike="noStrike">
                          <a:solidFill>
                            <a:srgbClr val="000000"/>
                          </a:solidFill>
                          <a:latin typeface="ＭＳ Ｐゴシック"/>
                        </a:rPr>
                        <a:t>火</a:t>
                      </a:r>
                      <a:r>
                        <a:rPr lang="en-US" altLang="ja-JP" sz="700" b="1" i="0" u="none" strike="noStrike">
                          <a:solidFill>
                            <a:srgbClr val="000000"/>
                          </a:solidFill>
                          <a:latin typeface="ＭＳ Ｐゴシック"/>
                        </a:rPr>
                        <a:t>)</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a:solidFill>
                            <a:srgbClr val="000000"/>
                          </a:solidFill>
                          <a:latin typeface="ＭＳ Ｐゴシック"/>
                        </a:rPr>
                        <a:t>2</a:t>
                      </a:r>
                      <a:r>
                        <a:rPr lang="ja-JP" altLang="en-US" sz="700" b="1" i="0" u="none" strike="noStrike">
                          <a:solidFill>
                            <a:srgbClr val="000000"/>
                          </a:solidFill>
                          <a:latin typeface="ＭＳ Ｐゴシック"/>
                        </a:rPr>
                        <a:t>月</a:t>
                      </a:r>
                      <a:r>
                        <a:rPr lang="en-US" altLang="ja-JP" sz="700" b="1" i="0" u="none" strike="noStrike">
                          <a:solidFill>
                            <a:srgbClr val="000000"/>
                          </a:solidFill>
                          <a:latin typeface="ＭＳ Ｐゴシック"/>
                        </a:rPr>
                        <a:t>17</a:t>
                      </a:r>
                      <a:r>
                        <a:rPr lang="ja-JP" altLang="en-US" sz="700" b="1" i="0" u="none" strike="noStrike">
                          <a:solidFill>
                            <a:srgbClr val="000000"/>
                          </a:solidFill>
                          <a:latin typeface="ＭＳ Ｐゴシック"/>
                        </a:rPr>
                        <a:t>日</a:t>
                      </a:r>
                      <a:r>
                        <a:rPr lang="en-US" altLang="ja-JP" sz="700" b="1" i="0" u="none" strike="noStrike">
                          <a:solidFill>
                            <a:srgbClr val="000000"/>
                          </a:solidFill>
                          <a:latin typeface="ＭＳ Ｐゴシック"/>
                        </a:rPr>
                        <a:t>(</a:t>
                      </a:r>
                      <a:r>
                        <a:rPr lang="ja-JP" altLang="en-US" sz="700" b="1" i="0" u="none" strike="noStrike">
                          <a:solidFill>
                            <a:srgbClr val="000000"/>
                          </a:solidFill>
                          <a:latin typeface="ＭＳ Ｐゴシック"/>
                        </a:rPr>
                        <a:t>水</a:t>
                      </a:r>
                      <a:r>
                        <a:rPr lang="en-US" altLang="ja-JP" sz="700" b="1" i="0" u="none" strike="noStrike">
                          <a:solidFill>
                            <a:srgbClr val="000000"/>
                          </a:solidFill>
                          <a:latin typeface="ＭＳ Ｐゴシック"/>
                        </a:rPr>
                        <a:t>)</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a:solidFill>
                            <a:srgbClr val="000000"/>
                          </a:solidFill>
                          <a:latin typeface="ＭＳ Ｐゴシック"/>
                        </a:rPr>
                        <a:t>2</a:t>
                      </a:r>
                      <a:r>
                        <a:rPr lang="ja-JP" altLang="en-US" sz="700" b="1" i="0" u="none" strike="noStrike">
                          <a:solidFill>
                            <a:srgbClr val="000000"/>
                          </a:solidFill>
                          <a:latin typeface="ＭＳ Ｐゴシック"/>
                        </a:rPr>
                        <a:t>月</a:t>
                      </a:r>
                      <a:r>
                        <a:rPr lang="en-US" altLang="ja-JP" sz="700" b="1" i="0" u="none" strike="noStrike">
                          <a:solidFill>
                            <a:srgbClr val="000000"/>
                          </a:solidFill>
                          <a:latin typeface="ＭＳ Ｐゴシック"/>
                        </a:rPr>
                        <a:t>18</a:t>
                      </a:r>
                      <a:r>
                        <a:rPr lang="ja-JP" altLang="en-US" sz="700" b="1" i="0" u="none" strike="noStrike">
                          <a:solidFill>
                            <a:srgbClr val="000000"/>
                          </a:solidFill>
                          <a:latin typeface="ＭＳ Ｐゴシック"/>
                        </a:rPr>
                        <a:t>日</a:t>
                      </a:r>
                      <a:r>
                        <a:rPr lang="en-US" altLang="ja-JP" sz="700" b="1" i="0" u="none" strike="noStrike">
                          <a:solidFill>
                            <a:srgbClr val="000000"/>
                          </a:solidFill>
                          <a:latin typeface="ＭＳ Ｐゴシック"/>
                        </a:rPr>
                        <a:t>(</a:t>
                      </a:r>
                      <a:r>
                        <a:rPr lang="ja-JP" altLang="en-US" sz="700" b="1" i="0" u="none" strike="noStrike">
                          <a:solidFill>
                            <a:srgbClr val="000000"/>
                          </a:solidFill>
                          <a:latin typeface="ＭＳ Ｐゴシック"/>
                        </a:rPr>
                        <a:t>木</a:t>
                      </a:r>
                      <a:r>
                        <a:rPr lang="en-US" altLang="ja-JP" sz="700" b="1" i="0" u="none" strike="noStrike">
                          <a:solidFill>
                            <a:srgbClr val="000000"/>
                          </a:solidFill>
                          <a:latin typeface="ＭＳ Ｐゴシック"/>
                        </a:rPr>
                        <a:t>)</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a:solidFill>
                            <a:srgbClr val="000000"/>
                          </a:solidFill>
                          <a:latin typeface="ＭＳ Ｐゴシック"/>
                        </a:rPr>
                        <a:t>2</a:t>
                      </a:r>
                      <a:r>
                        <a:rPr lang="ja-JP" altLang="en-US" sz="700" b="1" i="0" u="none" strike="noStrike">
                          <a:solidFill>
                            <a:srgbClr val="000000"/>
                          </a:solidFill>
                          <a:latin typeface="ＭＳ Ｐゴシック"/>
                        </a:rPr>
                        <a:t>月</a:t>
                      </a:r>
                      <a:r>
                        <a:rPr lang="en-US" altLang="ja-JP" sz="700" b="1" i="0" u="none" strike="noStrike">
                          <a:solidFill>
                            <a:srgbClr val="000000"/>
                          </a:solidFill>
                          <a:latin typeface="ＭＳ Ｐゴシック"/>
                        </a:rPr>
                        <a:t>19</a:t>
                      </a:r>
                      <a:r>
                        <a:rPr lang="ja-JP" altLang="en-US" sz="700" b="1" i="0" u="none" strike="noStrike">
                          <a:solidFill>
                            <a:srgbClr val="000000"/>
                          </a:solidFill>
                          <a:latin typeface="ＭＳ Ｐゴシック"/>
                        </a:rPr>
                        <a:t>日</a:t>
                      </a:r>
                      <a:r>
                        <a:rPr lang="en-US" altLang="ja-JP" sz="700" b="1" i="0" u="none" strike="noStrike">
                          <a:solidFill>
                            <a:srgbClr val="000000"/>
                          </a:solidFill>
                          <a:latin typeface="ＭＳ Ｐゴシック"/>
                        </a:rPr>
                        <a:t>(</a:t>
                      </a:r>
                      <a:r>
                        <a:rPr lang="ja-JP" altLang="en-US" sz="700" b="1" i="0" u="none" strike="noStrike">
                          <a:solidFill>
                            <a:srgbClr val="000000"/>
                          </a:solidFill>
                          <a:latin typeface="ＭＳ Ｐゴシック"/>
                        </a:rPr>
                        <a:t>金</a:t>
                      </a:r>
                      <a:r>
                        <a:rPr lang="en-US" altLang="ja-JP" sz="700" b="1" i="0" u="none" strike="noStrike">
                          <a:solidFill>
                            <a:srgbClr val="000000"/>
                          </a:solidFill>
                          <a:latin typeface="ＭＳ Ｐゴシック"/>
                        </a:rPr>
                        <a:t>)</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a:solidFill>
                            <a:srgbClr val="4F81BD"/>
                          </a:solidFill>
                          <a:latin typeface="ＭＳ Ｐゴシック"/>
                        </a:rPr>
                        <a:t>2</a:t>
                      </a:r>
                      <a:r>
                        <a:rPr lang="ja-JP" altLang="en-US" sz="700" b="1" i="0" u="none" strike="noStrike">
                          <a:solidFill>
                            <a:srgbClr val="4F81BD"/>
                          </a:solidFill>
                          <a:latin typeface="ＭＳ Ｐゴシック"/>
                        </a:rPr>
                        <a:t>月</a:t>
                      </a:r>
                      <a:r>
                        <a:rPr lang="en-US" altLang="ja-JP" sz="700" b="1" i="0" u="none" strike="noStrike">
                          <a:solidFill>
                            <a:srgbClr val="4F81BD"/>
                          </a:solidFill>
                          <a:latin typeface="ＭＳ Ｐゴシック"/>
                        </a:rPr>
                        <a:t>20</a:t>
                      </a:r>
                      <a:r>
                        <a:rPr lang="ja-JP" altLang="en-US" sz="700" b="1" i="0" u="none" strike="noStrike">
                          <a:solidFill>
                            <a:srgbClr val="4F81BD"/>
                          </a:solidFill>
                          <a:latin typeface="ＭＳ Ｐゴシック"/>
                        </a:rPr>
                        <a:t>日</a:t>
                      </a:r>
                      <a:r>
                        <a:rPr lang="en-US" altLang="ja-JP" sz="700" b="1" i="0" u="none" strike="noStrike">
                          <a:solidFill>
                            <a:srgbClr val="4F81BD"/>
                          </a:solidFill>
                          <a:latin typeface="ＭＳ Ｐゴシック"/>
                        </a:rPr>
                        <a:t>(</a:t>
                      </a:r>
                      <a:r>
                        <a:rPr lang="ja-JP" altLang="en-US" sz="700" b="1" i="0" u="none" strike="noStrike">
                          <a:solidFill>
                            <a:srgbClr val="4F81BD"/>
                          </a:solidFill>
                          <a:latin typeface="ＭＳ Ｐゴシック"/>
                        </a:rPr>
                        <a:t>土</a:t>
                      </a:r>
                      <a:r>
                        <a:rPr lang="en-US" altLang="ja-JP" sz="700" b="1" i="0" u="none" strike="noStrike">
                          <a:solidFill>
                            <a:srgbClr val="4F81BD"/>
                          </a:solidFill>
                          <a:latin typeface="ＭＳ Ｐゴシック"/>
                        </a:rPr>
                        <a:t>)</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t"/>
                      <a:r>
                        <a:rPr lang="en-US" altLang="ja-JP" sz="700" b="1" i="0" u="none" strike="noStrike">
                          <a:solidFill>
                            <a:srgbClr val="FF0000"/>
                          </a:solidFill>
                          <a:latin typeface="ＭＳ Ｐゴシック"/>
                        </a:rPr>
                        <a:t>2</a:t>
                      </a:r>
                      <a:r>
                        <a:rPr lang="ja-JP" altLang="en-US" sz="700" b="1" i="0" u="none" strike="noStrike">
                          <a:solidFill>
                            <a:srgbClr val="FF0000"/>
                          </a:solidFill>
                          <a:latin typeface="ＭＳ Ｐゴシック"/>
                        </a:rPr>
                        <a:t>月</a:t>
                      </a:r>
                      <a:r>
                        <a:rPr lang="en-US" altLang="ja-JP" sz="700" b="1" i="0" u="none" strike="noStrike">
                          <a:solidFill>
                            <a:srgbClr val="FF0000"/>
                          </a:solidFill>
                          <a:latin typeface="ＭＳ Ｐゴシック"/>
                        </a:rPr>
                        <a:t>21</a:t>
                      </a:r>
                      <a:r>
                        <a:rPr lang="ja-JP" altLang="en-US" sz="700" b="1" i="0" u="none" strike="noStrike">
                          <a:solidFill>
                            <a:srgbClr val="FF0000"/>
                          </a:solidFill>
                          <a:latin typeface="ＭＳ Ｐゴシック"/>
                        </a:rPr>
                        <a:t>日</a:t>
                      </a:r>
                      <a:r>
                        <a:rPr lang="en-US" altLang="ja-JP" sz="700" b="1" i="0" u="none" strike="noStrike">
                          <a:solidFill>
                            <a:srgbClr val="FF0000"/>
                          </a:solidFill>
                          <a:latin typeface="ＭＳ Ｐゴシック"/>
                        </a:rPr>
                        <a:t>(</a:t>
                      </a:r>
                      <a:r>
                        <a:rPr lang="ja-JP" altLang="en-US" sz="700" b="1" i="0" u="none" strike="noStrike">
                          <a:solidFill>
                            <a:srgbClr val="FF0000"/>
                          </a:solidFill>
                          <a:latin typeface="ＭＳ Ｐゴシック"/>
                        </a:rPr>
                        <a:t>日</a:t>
                      </a:r>
                      <a:r>
                        <a:rPr lang="en-US" altLang="ja-JP" sz="700" b="1" i="0" u="none" strike="noStrike">
                          <a:solidFill>
                            <a:srgbClr val="FF0000"/>
                          </a:solidFill>
                          <a:latin typeface="ＭＳ Ｐゴシック"/>
                        </a:rPr>
                        <a:t>)</a:t>
                      </a:r>
                    </a:p>
                  </a:txBody>
                  <a:tcPr marL="4832" marR="4832" marT="48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r>
              <a:tr h="150816">
                <a:tc>
                  <a:txBody>
                    <a:bodyPr/>
                    <a:lstStyle/>
                    <a:p>
                      <a:pPr algn="l" fontAlgn="t"/>
                      <a:r>
                        <a:rPr lang="en-US" sz="700" b="0" i="0" u="none" strike="noStrike">
                          <a:solidFill>
                            <a:srgbClr val="31869B"/>
                          </a:solidFill>
                          <a:latin typeface="ＭＳ Ｐゴシック"/>
                        </a:rPr>
                        <a:t>Morning</a:t>
                      </a:r>
                    </a:p>
                  </a:txBody>
                  <a:tcPr marL="4832" marR="4832" marT="483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10:00-11:00</a:t>
                      </a:r>
                    </a:p>
                  </a:txBody>
                  <a:tcPr marL="4832" marR="4832" marT="48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144426">
                <a:tc>
                  <a:txBody>
                    <a:bodyPr/>
                    <a:lstStyle/>
                    <a:p>
                      <a:pPr algn="l" fontAlgn="t"/>
                      <a:r>
                        <a:rPr lang="en-US" altLang="ja-JP" sz="700" b="0" i="0" u="none" strike="noStrike">
                          <a:solidFill>
                            <a:srgbClr val="000000"/>
                          </a:solidFill>
                          <a:latin typeface="ＭＳ Ｐゴシック"/>
                        </a:rPr>
                        <a:t>10:00-11:00 </a:t>
                      </a:r>
                      <a:r>
                        <a:rPr lang="ja-JP" altLang="en-US" sz="700" b="0" i="0" u="none" strike="noStrike">
                          <a:solidFill>
                            <a:srgbClr val="000000"/>
                          </a:solidFill>
                          <a:latin typeface="ＭＳ Ｐゴシック"/>
                        </a:rPr>
                        <a:t>ごろ　　　</a:t>
                      </a:r>
                      <a:r>
                        <a:rPr lang="en-US" altLang="ja-JP" sz="700" b="0" i="0" u="none" strike="noStrike">
                          <a:solidFill>
                            <a:srgbClr val="000000"/>
                          </a:solidFill>
                          <a:latin typeface="ＭＳ Ｐゴシック"/>
                        </a:rPr>
                        <a:t>1</a:t>
                      </a:r>
                      <a:r>
                        <a:rPr lang="ja-JP" altLang="en-US" sz="700" b="0" i="0" u="none" strike="noStrike">
                          <a:solidFill>
                            <a:srgbClr val="000000"/>
                          </a:solidFill>
                          <a:latin typeface="ＭＳ Ｐゴシック"/>
                        </a:rPr>
                        <a:t>時間</a:t>
                      </a:r>
                    </a:p>
                  </a:txBody>
                  <a:tcPr marL="4832" marR="4832" marT="483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開会式</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（ど）ローカルごはん</a:t>
                      </a:r>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からボリビア・マハディート</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0" i="0" u="none" strike="noStrike" dirty="0">
                          <a:solidFill>
                            <a:srgbClr val="000000"/>
                          </a:solidFill>
                          <a:latin typeface="ＭＳ Ｐゴシック"/>
                        </a:rPr>
                        <a:t>ECC</a:t>
                      </a:r>
                      <a:r>
                        <a:rPr lang="ja-JP" altLang="en-US" sz="700" b="0" i="0" u="none" strike="noStrike" dirty="0">
                          <a:solidFill>
                            <a:srgbClr val="000000"/>
                          </a:solidFill>
                          <a:latin typeface="ＭＳ Ｐゴシック"/>
                        </a:rPr>
                        <a:t>国際外語専門学校「世界オンラインツアー」</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0" i="0" u="none" strike="noStrike" dirty="0">
                          <a:solidFill>
                            <a:srgbClr val="000000"/>
                          </a:solidFill>
                          <a:latin typeface="ＭＳ Ｐゴシック"/>
                        </a:rPr>
                        <a:t>Monet </a:t>
                      </a:r>
                      <a:r>
                        <a:rPr lang="ja-JP" altLang="en-US" sz="700" b="0" i="0" u="none" strike="noStrike" dirty="0">
                          <a:solidFill>
                            <a:srgbClr val="000000"/>
                          </a:solidFill>
                          <a:latin typeface="ＭＳ Ｐゴシック"/>
                        </a:rPr>
                        <a:t>オンラインステージ</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モンゴル料理こぺん</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0" i="0" u="none" strike="noStrike" dirty="0">
                          <a:solidFill>
                            <a:srgbClr val="000000"/>
                          </a:solidFill>
                          <a:latin typeface="ＭＳ Ｐゴシック"/>
                        </a:rPr>
                        <a:t>Ｅｃｏ-Ｈａｂｉｔａｔ</a:t>
                      </a:r>
                      <a:r>
                        <a:rPr lang="ja-JP" altLang="en-US" sz="700" b="0" i="0" u="none" strike="noStrike" dirty="0">
                          <a:solidFill>
                            <a:srgbClr val="000000"/>
                          </a:solidFill>
                          <a:latin typeface="ＭＳ Ｐゴシック"/>
                        </a:rPr>
                        <a:t>関西学院</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公社）日本</a:t>
                      </a:r>
                      <a:r>
                        <a:rPr lang="en-US" sz="700" b="0" i="0" u="none" strike="noStrike" dirty="0">
                          <a:solidFill>
                            <a:srgbClr val="000000"/>
                          </a:solidFill>
                          <a:latin typeface="ＭＳ Ｐゴシック"/>
                        </a:rPr>
                        <a:t>ＷＨＯ</a:t>
                      </a:r>
                      <a:r>
                        <a:rPr lang="ja-JP" altLang="en-US" sz="700" b="0" i="0" u="none" strike="noStrike" dirty="0">
                          <a:solidFill>
                            <a:srgbClr val="000000"/>
                          </a:solidFill>
                          <a:latin typeface="ＭＳ Ｐゴシック"/>
                        </a:rPr>
                        <a:t>協会～市民や企業とともに～</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0" i="0" u="none" strike="noStrike" dirty="0">
                          <a:solidFill>
                            <a:srgbClr val="000000"/>
                          </a:solidFill>
                          <a:latin typeface="ＭＳ Ｐゴシック"/>
                        </a:rPr>
                        <a:t>Greenteatheking &amp; iinasoul Africa Africa</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0" i="0" u="none" strike="noStrike" dirty="0">
                          <a:solidFill>
                            <a:srgbClr val="000000"/>
                          </a:solidFill>
                          <a:latin typeface="ＭＳ Ｐゴシック"/>
                        </a:rPr>
                        <a:t>My TEDORI,My AFRICA</a:t>
                      </a:r>
                      <a:r>
                        <a:rPr lang="ja-JP" altLang="en-US" sz="700" b="0" i="0" u="none" strike="noStrike" dirty="0">
                          <a:solidFill>
                            <a:srgbClr val="000000"/>
                          </a:solidFill>
                          <a:latin typeface="ＭＳ Ｐゴシック"/>
                        </a:rPr>
                        <a:t>チャレンジ！！</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ミヤギマモル オンラインステージ</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（ど）ローカルごはん</a:t>
                      </a:r>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からボリビア・マハディート</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国際地雷処理・地域復興支援の会</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0" i="0" u="none" strike="noStrike" dirty="0">
                          <a:solidFill>
                            <a:srgbClr val="000000"/>
                          </a:solidFill>
                          <a:latin typeface="ＭＳ Ｐゴシック"/>
                        </a:rPr>
                        <a:t>ECC</a:t>
                      </a:r>
                      <a:r>
                        <a:rPr lang="ja-JP" altLang="en-US" sz="700" b="0" i="0" u="none" strike="noStrike" dirty="0">
                          <a:solidFill>
                            <a:srgbClr val="000000"/>
                          </a:solidFill>
                          <a:latin typeface="ＭＳ Ｐゴシック"/>
                        </a:rPr>
                        <a:t>国際外語専門学校「世界オンラインツアー」</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a:solidFill>
                            <a:srgbClr val="000000"/>
                          </a:solidFill>
                          <a:latin typeface="ＭＳ Ｐゴシック"/>
                        </a:rPr>
                        <a:t>特定非営利活動法人パレスチナ子どものキャンペーン「レバノン、コロナ禍で苦しむパレスチナ難民の現状」</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ツナミクラフト</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介護保険市民オンブズマン</a:t>
                      </a:r>
                    </a:p>
                  </a:txBody>
                  <a:tcPr marL="4832" marR="4832" marT="48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0816">
                <a:tc>
                  <a:txBody>
                    <a:bodyPr/>
                    <a:lstStyle/>
                    <a:p>
                      <a:pPr algn="l" fontAlgn="t"/>
                      <a:r>
                        <a:rPr lang="en-US" sz="700" b="0" i="0" u="none" strike="noStrike">
                          <a:solidFill>
                            <a:srgbClr val="31869B"/>
                          </a:solidFill>
                          <a:latin typeface="ＭＳ Ｐゴシック"/>
                        </a:rPr>
                        <a:t>Noon</a:t>
                      </a:r>
                    </a:p>
                  </a:txBody>
                  <a:tcPr marL="4832" marR="4832" marT="483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12:00-13:00</a:t>
                      </a:r>
                    </a:p>
                  </a:txBody>
                  <a:tcPr marL="4832" marR="4832" marT="48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21886">
                <a:tc>
                  <a:txBody>
                    <a:bodyPr/>
                    <a:lstStyle/>
                    <a:p>
                      <a:pPr algn="l" fontAlgn="t"/>
                      <a:r>
                        <a:rPr lang="en-US" altLang="ja-JP" sz="700" b="0" i="0" u="none" strike="noStrike">
                          <a:solidFill>
                            <a:srgbClr val="000000"/>
                          </a:solidFill>
                          <a:latin typeface="ＭＳ Ｐゴシック"/>
                        </a:rPr>
                        <a:t>12:00-13:00 </a:t>
                      </a:r>
                      <a:r>
                        <a:rPr lang="ja-JP" altLang="en-US" sz="700" b="0" i="0" u="none" strike="noStrike">
                          <a:solidFill>
                            <a:srgbClr val="000000"/>
                          </a:solidFill>
                          <a:latin typeface="ＭＳ Ｐゴシック"/>
                        </a:rPr>
                        <a:t>ごろ　</a:t>
                      </a:r>
                      <a:r>
                        <a:rPr lang="en-US" altLang="ja-JP" sz="700" b="0" i="0" u="none" strike="noStrike">
                          <a:solidFill>
                            <a:srgbClr val="000000"/>
                          </a:solidFill>
                          <a:latin typeface="ＭＳ Ｐゴシック"/>
                        </a:rPr>
                        <a:t>1</a:t>
                      </a:r>
                      <a:r>
                        <a:rPr lang="ja-JP" altLang="en-US" sz="700" b="0" i="0" u="none" strike="noStrike">
                          <a:solidFill>
                            <a:srgbClr val="000000"/>
                          </a:solidFill>
                          <a:latin typeface="ＭＳ Ｐゴシック"/>
                        </a:rPr>
                        <a:t>時間</a:t>
                      </a:r>
                    </a:p>
                  </a:txBody>
                  <a:tcPr marL="4832" marR="4832" marT="483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0" i="0" u="none" strike="noStrike" dirty="0">
                          <a:solidFill>
                            <a:srgbClr val="000000"/>
                          </a:solidFill>
                          <a:latin typeface="ＭＳ Ｐゴシック"/>
                        </a:rPr>
                        <a:t>My TEDORI,My AFRICA</a:t>
                      </a:r>
                      <a:r>
                        <a:rPr lang="ja-JP" altLang="en-US" sz="700" b="0" i="0" u="none" strike="noStrike" dirty="0">
                          <a:solidFill>
                            <a:srgbClr val="000000"/>
                          </a:solidFill>
                          <a:latin typeface="ＭＳ Ｐゴシック"/>
                        </a:rPr>
                        <a:t>チャレンジ！！</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まーちゃんうーぽー</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一財）大阪市男女共同参画のまち創出協会あなたがいるしあわせ～家事・育児のワークシェアリング～</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今宮高校ダンス部</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キッチン</a:t>
                      </a:r>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（ど）ローカルごはん</a:t>
                      </a:r>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から、ボリビア・マハディート</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ミナミまち育てネットワーク第</a:t>
                      </a:r>
                      <a:r>
                        <a:rPr lang="en-US" altLang="ja-JP" sz="700" b="0" i="0" u="none" strike="noStrike" dirty="0">
                          <a:solidFill>
                            <a:srgbClr val="000000"/>
                          </a:solidFill>
                          <a:latin typeface="ＭＳ Ｐゴシック"/>
                        </a:rPr>
                        <a:t>9</a:t>
                      </a:r>
                      <a:r>
                        <a:rPr lang="ja-JP" altLang="en-US" sz="700" b="0" i="0" u="none" strike="noStrike" dirty="0">
                          <a:solidFill>
                            <a:srgbClr val="000000"/>
                          </a:solidFill>
                          <a:latin typeface="ＭＳ Ｐゴシック"/>
                        </a:rPr>
                        <a:t>回ミナミ学生音楽祭</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公社）日本</a:t>
                      </a:r>
                      <a:r>
                        <a:rPr lang="en-US" sz="700" b="0" i="0" u="none" strike="noStrike" dirty="0">
                          <a:solidFill>
                            <a:srgbClr val="000000"/>
                          </a:solidFill>
                          <a:latin typeface="ＭＳ Ｐゴシック"/>
                        </a:rPr>
                        <a:t>ＷＨＯ</a:t>
                      </a:r>
                      <a:r>
                        <a:rPr lang="ja-JP" altLang="en-US" sz="700" b="0" i="0" u="none" strike="noStrike" dirty="0">
                          <a:solidFill>
                            <a:srgbClr val="000000"/>
                          </a:solidFill>
                          <a:latin typeface="ＭＳ Ｐゴシック"/>
                        </a:rPr>
                        <a:t>協会関西グローバルヘルス（</a:t>
                      </a:r>
                      <a:r>
                        <a:rPr lang="en-US" sz="700" b="0" i="0" u="none" strike="noStrike" dirty="0">
                          <a:solidFill>
                            <a:srgbClr val="000000"/>
                          </a:solidFill>
                          <a:latin typeface="ＭＳ Ｐゴシック"/>
                        </a:rPr>
                        <a:t>KGH）</a:t>
                      </a:r>
                      <a:r>
                        <a:rPr lang="ja-JP" altLang="en-US" sz="700" b="0" i="0" u="none" strike="noStrike" dirty="0">
                          <a:solidFill>
                            <a:srgbClr val="000000"/>
                          </a:solidFill>
                          <a:latin typeface="ＭＳ Ｐゴシック"/>
                        </a:rPr>
                        <a:t>の集い</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ステージ </a:t>
                      </a:r>
                      <a:r>
                        <a:rPr lang="en-US" sz="700" b="0" i="0" u="none" strike="noStrike" dirty="0">
                          <a:solidFill>
                            <a:srgbClr val="000000"/>
                          </a:solidFill>
                          <a:latin typeface="ＭＳ Ｐゴシック"/>
                        </a:rPr>
                        <a:t>JICA</a:t>
                      </a:r>
                      <a:r>
                        <a:rPr lang="ja-JP" altLang="en-US" sz="700" b="0" i="0" u="none" strike="noStrike" dirty="0">
                          <a:solidFill>
                            <a:srgbClr val="000000"/>
                          </a:solidFill>
                          <a:latin typeface="ＭＳ Ｐゴシック"/>
                        </a:rPr>
                        <a:t>関西 ルービックキューブで国旗クイズ！</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（独）国際協力機構動画でわかる </a:t>
                      </a:r>
                      <a:r>
                        <a:rPr lang="en-US" sz="700" b="0" i="0" u="none" strike="noStrike" dirty="0">
                          <a:solidFill>
                            <a:srgbClr val="000000"/>
                          </a:solidFill>
                          <a:latin typeface="ＭＳ Ｐゴシック"/>
                        </a:rPr>
                        <a:t>JICA</a:t>
                      </a:r>
                      <a:r>
                        <a:rPr lang="ja-JP" altLang="en-US" sz="700" b="0" i="0" u="none" strike="noStrike" dirty="0">
                          <a:solidFill>
                            <a:srgbClr val="000000"/>
                          </a:solidFill>
                          <a:latin typeface="ＭＳ Ｐゴシック"/>
                        </a:rPr>
                        <a:t>海外協力隊（活動前編）</a:t>
                      </a:r>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応募・活動前準備ナビー</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0" i="0" u="none" strike="noStrike" dirty="0">
                          <a:solidFill>
                            <a:srgbClr val="000000"/>
                          </a:solidFill>
                          <a:latin typeface="ＭＳ Ｐゴシック"/>
                        </a:rPr>
                        <a:t>Monet </a:t>
                      </a:r>
                      <a:r>
                        <a:rPr lang="ja-JP" altLang="en-US" sz="700" b="0" i="0" u="none" strike="noStrike" dirty="0">
                          <a:solidFill>
                            <a:srgbClr val="000000"/>
                          </a:solidFill>
                          <a:latin typeface="ＭＳ Ｐゴシック"/>
                        </a:rPr>
                        <a:t>オンラインステージ</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モンゴル料理こぺん キッチン</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0" i="0" u="none" strike="noStrike" dirty="0">
                          <a:solidFill>
                            <a:srgbClr val="000000"/>
                          </a:solidFill>
                          <a:latin typeface="ＭＳ Ｐゴシック"/>
                        </a:rPr>
                        <a:t>Ｅｃｏ-Ｈａｂｉｔａｔ</a:t>
                      </a:r>
                      <a:r>
                        <a:rPr lang="ja-JP" altLang="en-US" sz="700" b="0" i="0" u="none" strike="noStrike" dirty="0">
                          <a:solidFill>
                            <a:srgbClr val="000000"/>
                          </a:solidFill>
                          <a:latin typeface="ＭＳ Ｐゴシック"/>
                        </a:rPr>
                        <a:t>関西学院</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一財）大阪市男女共同参画のまち創出協会</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ステージ（一社）南太平洋協会</a:t>
                      </a:r>
                      <a:r>
                        <a:rPr lang="en-US" sz="700" b="0" i="0" u="none" strike="noStrike" dirty="0">
                          <a:solidFill>
                            <a:srgbClr val="000000"/>
                          </a:solidFill>
                          <a:latin typeface="ＭＳ Ｐゴシック"/>
                        </a:rPr>
                        <a:t>Pacific Dance</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0" i="0" u="none" strike="noStrike" dirty="0">
                          <a:solidFill>
                            <a:srgbClr val="000000"/>
                          </a:solidFill>
                          <a:latin typeface="ＭＳ Ｐゴシック"/>
                        </a:rPr>
                        <a:t>ＪＩＣＡ</a:t>
                      </a:r>
                      <a:r>
                        <a:rPr lang="ja-JP" altLang="en-US" sz="700" b="0" i="0" u="none" strike="noStrike" dirty="0">
                          <a:solidFill>
                            <a:srgbClr val="000000"/>
                          </a:solidFill>
                          <a:latin typeface="ＭＳ Ｐゴシック"/>
                        </a:rPr>
                        <a:t>関西 　</a:t>
                      </a:r>
                      <a:r>
                        <a:rPr lang="en-US" sz="700" b="0" i="0" u="none" strike="noStrike" dirty="0">
                          <a:solidFill>
                            <a:srgbClr val="000000"/>
                          </a:solidFill>
                          <a:latin typeface="ＭＳ Ｐゴシック"/>
                        </a:rPr>
                        <a:t>JICA</a:t>
                      </a:r>
                      <a:r>
                        <a:rPr lang="ja-JP" altLang="en-US" sz="700" b="0" i="0" u="none" strike="noStrike" dirty="0">
                          <a:solidFill>
                            <a:srgbClr val="000000"/>
                          </a:solidFill>
                          <a:latin typeface="ＭＳ Ｐゴシック"/>
                        </a:rPr>
                        <a:t>関西発リモートツアーウガンダ編　関西オリパラホストタウン企画第</a:t>
                      </a:r>
                      <a:r>
                        <a:rPr lang="en-US" altLang="ja-JP" sz="700" b="0" i="0" u="none" strike="noStrike" dirty="0">
                          <a:solidFill>
                            <a:srgbClr val="000000"/>
                          </a:solidFill>
                          <a:latin typeface="ＭＳ Ｐゴシック"/>
                        </a:rPr>
                        <a:t>3</a:t>
                      </a:r>
                      <a:r>
                        <a:rPr lang="ja-JP" altLang="en-US" sz="700" b="0" i="0" u="none" strike="noStrike" dirty="0">
                          <a:solidFill>
                            <a:srgbClr val="000000"/>
                          </a:solidFill>
                          <a:latin typeface="ＭＳ Ｐゴシック"/>
                        </a:rPr>
                        <a:t>弾</a:t>
                      </a:r>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世界とつながる関西：ウガンダ</a:t>
                      </a:r>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泉佐野市</a:t>
                      </a:r>
                      <a:r>
                        <a:rPr lang="en-US" altLang="ja-JP" sz="700" b="0" i="0" u="none" strike="noStrike" dirty="0">
                          <a:solidFill>
                            <a:srgbClr val="000000"/>
                          </a:solidFill>
                          <a:latin typeface="ＭＳ Ｐゴシック"/>
                        </a:rPr>
                        <a:t>】</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ハイチの会</a:t>
                      </a:r>
                    </a:p>
                  </a:txBody>
                  <a:tcPr marL="4832" marR="4832" marT="48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0816">
                <a:tc>
                  <a:txBody>
                    <a:bodyPr/>
                    <a:lstStyle/>
                    <a:p>
                      <a:pPr algn="l" fontAlgn="t"/>
                      <a:r>
                        <a:rPr lang="en-US" sz="700" b="0" i="0" u="none" strike="noStrike">
                          <a:solidFill>
                            <a:srgbClr val="31869B"/>
                          </a:solidFill>
                          <a:latin typeface="ＭＳ Ｐゴシック"/>
                        </a:rPr>
                        <a:t>Evening</a:t>
                      </a:r>
                    </a:p>
                  </a:txBody>
                  <a:tcPr marL="4832" marR="4832" marT="483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16:00-18:00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16:00-18:00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16:00-18:00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16:00-18:00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16:00-18:00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16:00-18:00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16:00-18:00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16:00-18:00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16:00-18:00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16:00-18:00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16:00-18:00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16:00-18:00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14:30-15:30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31869B"/>
                          </a:solidFill>
                          <a:latin typeface="ＭＳ Ｐゴシック"/>
                        </a:rPr>
                        <a:t>16:00-18:00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16:00-18:00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16:00-18:00</a:t>
                      </a:r>
                    </a:p>
                  </a:txBody>
                  <a:tcPr marL="4832" marR="4832" marT="48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03516">
                <a:tc>
                  <a:txBody>
                    <a:bodyPr/>
                    <a:lstStyle/>
                    <a:p>
                      <a:pPr algn="l" fontAlgn="t"/>
                      <a:r>
                        <a:rPr lang="en-US" altLang="ja-JP" sz="700" b="0" i="0" u="none" strike="noStrike">
                          <a:solidFill>
                            <a:srgbClr val="000000"/>
                          </a:solidFill>
                          <a:latin typeface="ＭＳ Ｐゴシック"/>
                        </a:rPr>
                        <a:t>16:00-18:00 </a:t>
                      </a:r>
                      <a:r>
                        <a:rPr lang="ja-JP" altLang="en-US" sz="700" b="0" i="0" u="none" strike="noStrike">
                          <a:solidFill>
                            <a:srgbClr val="000000"/>
                          </a:solidFill>
                          <a:latin typeface="ＭＳ Ｐゴシック"/>
                        </a:rPr>
                        <a:t>ごろ　</a:t>
                      </a:r>
                      <a:r>
                        <a:rPr lang="en-US" altLang="ja-JP" sz="700" b="0" i="0" u="none" strike="noStrike">
                          <a:solidFill>
                            <a:srgbClr val="000000"/>
                          </a:solidFill>
                          <a:latin typeface="ＭＳ Ｐゴシック"/>
                        </a:rPr>
                        <a:t>2</a:t>
                      </a:r>
                      <a:r>
                        <a:rPr lang="ja-JP" altLang="en-US" sz="700" b="0" i="0" u="none" strike="noStrike">
                          <a:solidFill>
                            <a:srgbClr val="000000"/>
                          </a:solidFill>
                          <a:latin typeface="ＭＳ Ｐゴシック"/>
                        </a:rPr>
                        <a:t>時間</a:t>
                      </a:r>
                    </a:p>
                  </a:txBody>
                  <a:tcPr marL="4832" marR="4832" marT="483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0" i="0" u="none" strike="noStrike" dirty="0">
                          <a:solidFill>
                            <a:srgbClr val="000000"/>
                          </a:solidFill>
                          <a:latin typeface="ＭＳ Ｐゴシック"/>
                        </a:rPr>
                        <a:t>ECC</a:t>
                      </a:r>
                      <a:r>
                        <a:rPr lang="ja-JP" altLang="en-US" sz="700" b="0" i="0" u="none" strike="noStrike" dirty="0">
                          <a:solidFill>
                            <a:srgbClr val="000000"/>
                          </a:solidFill>
                          <a:latin typeface="ＭＳ Ｐゴシック"/>
                        </a:rPr>
                        <a:t>国際外語専門学校「</a:t>
                      </a:r>
                      <a:r>
                        <a:rPr lang="en-US" sz="700" b="0" i="0" u="none" strike="noStrike" dirty="0">
                          <a:solidFill>
                            <a:srgbClr val="000000"/>
                          </a:solidFill>
                          <a:latin typeface="ＭＳ Ｐゴシック"/>
                        </a:rPr>
                        <a:t>WE ARE THE WORLD：</a:t>
                      </a:r>
                      <a:r>
                        <a:rPr lang="ja-JP" altLang="en-US" sz="700" b="0" i="0" u="none" strike="noStrike" dirty="0">
                          <a:solidFill>
                            <a:srgbClr val="000000"/>
                          </a:solidFill>
                          <a:latin typeface="ＭＳ Ｐゴシック"/>
                        </a:rPr>
                        <a:t>世界中一つになって・・・」</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a:solidFill>
                            <a:srgbClr val="000000"/>
                          </a:solidFill>
                          <a:latin typeface="ＭＳ Ｐゴシック"/>
                        </a:rPr>
                        <a:t>「旅先フレーズ（買い物・食事で役立つ会話！）」</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公社）日本</a:t>
                      </a:r>
                      <a:r>
                        <a:rPr lang="en-US" sz="700" b="0" i="0" u="none" strike="noStrike" dirty="0">
                          <a:solidFill>
                            <a:srgbClr val="000000"/>
                          </a:solidFill>
                          <a:latin typeface="ＭＳ Ｐゴシック"/>
                        </a:rPr>
                        <a:t>ＷＨＯ</a:t>
                      </a:r>
                      <a:r>
                        <a:rPr lang="ja-JP" altLang="en-US" sz="700" b="0" i="0" u="none" strike="noStrike" dirty="0">
                          <a:solidFill>
                            <a:srgbClr val="000000"/>
                          </a:solidFill>
                          <a:latin typeface="ＭＳ Ｐゴシック"/>
                        </a:rPr>
                        <a:t>協会 関西グローバルヘルス（</a:t>
                      </a:r>
                      <a:r>
                        <a:rPr lang="en-US" sz="700" b="0" i="0" u="none" strike="noStrike" dirty="0">
                          <a:solidFill>
                            <a:srgbClr val="000000"/>
                          </a:solidFill>
                          <a:latin typeface="ＭＳ Ｐゴシック"/>
                        </a:rPr>
                        <a:t>KGH）</a:t>
                      </a:r>
                      <a:r>
                        <a:rPr lang="ja-JP" altLang="en-US" sz="700" b="0" i="0" u="none" strike="noStrike" dirty="0">
                          <a:solidFill>
                            <a:srgbClr val="000000"/>
                          </a:solidFill>
                          <a:latin typeface="ＭＳ Ｐゴシック"/>
                        </a:rPr>
                        <a:t>の集い</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国際通貨基金アジア太平洋地域事務所</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ツナミクラフト</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大阪府協同組合・非営利協同セクター連絡協議会「コロナ禍での</a:t>
                      </a:r>
                      <a:r>
                        <a:rPr lang="en-US" sz="700" b="0" i="0" u="none" strike="noStrike" dirty="0">
                          <a:solidFill>
                            <a:srgbClr val="000000"/>
                          </a:solidFill>
                          <a:latin typeface="ＭＳ Ｐゴシック"/>
                        </a:rPr>
                        <a:t>ＳＤＧｓ</a:t>
                      </a:r>
                      <a:r>
                        <a:rPr lang="ja-JP" altLang="en-US" sz="700" b="0" i="0" u="none" strike="noStrike" dirty="0">
                          <a:solidFill>
                            <a:srgbClr val="000000"/>
                          </a:solidFill>
                          <a:latin typeface="ＭＳ Ｐゴシック"/>
                        </a:rPr>
                        <a:t>の取組み」</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ワールドマスターズゲームズ</a:t>
                      </a:r>
                      <a:r>
                        <a:rPr lang="en-US" altLang="ja-JP" sz="700" b="0" i="0" u="none" strike="noStrike" dirty="0">
                          <a:solidFill>
                            <a:srgbClr val="000000"/>
                          </a:solidFill>
                          <a:latin typeface="ＭＳ Ｐゴシック"/>
                        </a:rPr>
                        <a:t>2021</a:t>
                      </a:r>
                      <a:r>
                        <a:rPr lang="ja-JP" altLang="en-US" sz="700" b="0" i="0" u="none" strike="noStrike" dirty="0">
                          <a:solidFill>
                            <a:srgbClr val="000000"/>
                          </a:solidFill>
                          <a:latin typeface="ＭＳ Ｐゴシック"/>
                        </a:rPr>
                        <a:t>関西組織委員会プログラム</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大阪府協同組合・非営利協同セクター連絡協議会「コロナ禍での</a:t>
                      </a:r>
                      <a:r>
                        <a:rPr lang="en-US" sz="700" b="0" i="0" u="none" strike="noStrike" dirty="0">
                          <a:solidFill>
                            <a:srgbClr val="000000"/>
                          </a:solidFill>
                          <a:latin typeface="ＭＳ Ｐゴシック"/>
                        </a:rPr>
                        <a:t>ＳＤＧｓ</a:t>
                      </a:r>
                      <a:r>
                        <a:rPr lang="ja-JP" altLang="en-US" sz="700" b="0" i="0" u="none" strike="noStrike" dirty="0">
                          <a:solidFill>
                            <a:srgbClr val="000000"/>
                          </a:solidFill>
                          <a:latin typeface="ＭＳ Ｐゴシック"/>
                        </a:rPr>
                        <a:t>の取組み」</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（独）国際協力機構動画でわかる </a:t>
                      </a:r>
                      <a:r>
                        <a:rPr lang="en-US" sz="700" b="0" i="0" u="none" strike="noStrike" dirty="0">
                          <a:solidFill>
                            <a:srgbClr val="000000"/>
                          </a:solidFill>
                          <a:latin typeface="ＭＳ Ｐゴシック"/>
                        </a:rPr>
                        <a:t>JICA</a:t>
                      </a:r>
                      <a:r>
                        <a:rPr lang="ja-JP" altLang="en-US" sz="700" b="0" i="0" u="none" strike="noStrike" dirty="0">
                          <a:solidFill>
                            <a:srgbClr val="000000"/>
                          </a:solidFill>
                          <a:latin typeface="ＭＳ Ｐゴシック"/>
                        </a:rPr>
                        <a:t>海外協力隊（活動中編）</a:t>
                      </a:r>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世界で広がる可能性ー</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一社）南太平洋協会自然共生と旧暦の見直しセミナー</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0" i="0" u="none" strike="noStrike" dirty="0">
                          <a:solidFill>
                            <a:srgbClr val="000000"/>
                          </a:solidFill>
                          <a:latin typeface="ＭＳ Ｐゴシック"/>
                        </a:rPr>
                        <a:t>ECC</a:t>
                      </a:r>
                      <a:r>
                        <a:rPr lang="ja-JP" altLang="en-US" sz="700" b="0" i="0" u="none" strike="noStrike" dirty="0">
                          <a:solidFill>
                            <a:srgbClr val="000000"/>
                          </a:solidFill>
                          <a:latin typeface="ＭＳ Ｐゴシック"/>
                        </a:rPr>
                        <a:t>国際外語専門学校「</a:t>
                      </a:r>
                      <a:r>
                        <a:rPr lang="en-US" sz="700" b="0" i="0" u="none" strike="noStrike" dirty="0">
                          <a:solidFill>
                            <a:srgbClr val="000000"/>
                          </a:solidFill>
                          <a:latin typeface="ＭＳ Ｐゴシック"/>
                        </a:rPr>
                        <a:t>WE ARE THE WORLD：</a:t>
                      </a:r>
                      <a:r>
                        <a:rPr lang="ja-JP" altLang="en-US" sz="700" b="0" i="0" u="none" strike="noStrike" dirty="0">
                          <a:solidFill>
                            <a:srgbClr val="000000"/>
                          </a:solidFill>
                          <a:latin typeface="ＭＳ Ｐゴシック"/>
                        </a:rPr>
                        <a:t>世界中一つになって・・・」</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0" i="0" u="none" strike="noStrike" dirty="0">
                          <a:solidFill>
                            <a:srgbClr val="000000"/>
                          </a:solidFill>
                          <a:latin typeface="ＭＳ Ｐゴシック"/>
                        </a:rPr>
                        <a:t>ECC</a:t>
                      </a:r>
                      <a:r>
                        <a:rPr lang="ja-JP" altLang="en-US" sz="700" b="0" i="0" u="none" strike="noStrike" dirty="0">
                          <a:solidFill>
                            <a:srgbClr val="000000"/>
                          </a:solidFill>
                          <a:latin typeface="ＭＳ Ｐゴシック"/>
                        </a:rPr>
                        <a:t>国際外語専門学校「旅先フレーズ（買い物・食事で役立つ会話！）」</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（公社）</a:t>
                      </a:r>
                      <a:r>
                        <a:rPr lang="en-US" altLang="ja-JP" sz="700" b="0" i="0" u="none" strike="noStrike" dirty="0">
                          <a:solidFill>
                            <a:srgbClr val="000000"/>
                          </a:solidFill>
                          <a:latin typeface="ＭＳ Ｐゴシック"/>
                        </a:rPr>
                        <a:t>2025</a:t>
                      </a:r>
                      <a:r>
                        <a:rPr lang="ja-JP" altLang="en-US" sz="700" b="0" i="0" u="none" strike="noStrike" dirty="0">
                          <a:solidFill>
                            <a:srgbClr val="000000"/>
                          </a:solidFill>
                          <a:latin typeface="ＭＳ Ｐゴシック"/>
                        </a:rPr>
                        <a:t>年日本国際博覧会協会 </a:t>
                      </a:r>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（独）国際協力機構 ワンフェス・トーク対談 </a:t>
                      </a:r>
                      <a:r>
                        <a:rPr lang="en-US" altLang="ja-JP" sz="700" b="0" i="0" u="none" strike="noStrike" dirty="0">
                          <a:solidFill>
                            <a:srgbClr val="000000"/>
                          </a:solidFill>
                          <a:latin typeface="ＭＳ Ｐゴシック"/>
                        </a:rPr>
                        <a:t>: </a:t>
                      </a:r>
                      <a:r>
                        <a:rPr lang="ja-JP" altLang="en-US" sz="700" b="0" i="0" u="none" strike="noStrike" dirty="0">
                          <a:solidFill>
                            <a:srgbClr val="000000"/>
                          </a:solidFill>
                          <a:latin typeface="ＭＳ Ｐゴシック"/>
                        </a:rPr>
                        <a:t>「共創」を通じ目指す</a:t>
                      </a:r>
                      <a:r>
                        <a:rPr lang="en-US" sz="700" b="0" i="0" u="none" strike="noStrike" dirty="0">
                          <a:solidFill>
                            <a:srgbClr val="000000"/>
                          </a:solidFill>
                          <a:latin typeface="ＭＳ Ｐゴシック"/>
                        </a:rPr>
                        <a:t>SDGs</a:t>
                      </a:r>
                      <a:r>
                        <a:rPr lang="ja-JP" altLang="en-US" sz="700" b="0" i="0" u="none" strike="noStrike" dirty="0">
                          <a:solidFill>
                            <a:srgbClr val="000000"/>
                          </a:solidFill>
                          <a:latin typeface="ＭＳ Ｐゴシック"/>
                        </a:rPr>
                        <a:t>の達成 ～</a:t>
                      </a:r>
                      <a:r>
                        <a:rPr lang="en-US" altLang="ja-JP" sz="700" b="0" i="0" u="none" strike="noStrike" dirty="0">
                          <a:solidFill>
                            <a:srgbClr val="000000"/>
                          </a:solidFill>
                          <a:latin typeface="ＭＳ Ｐゴシック"/>
                        </a:rPr>
                        <a:t>2025</a:t>
                      </a:r>
                      <a:r>
                        <a:rPr lang="ja-JP" altLang="en-US" sz="700" b="0" i="0" u="none" strike="noStrike" dirty="0">
                          <a:solidFill>
                            <a:srgbClr val="000000"/>
                          </a:solidFill>
                          <a:latin typeface="ＭＳ Ｐゴシック"/>
                        </a:rPr>
                        <a:t>年大阪・関西万博と</a:t>
                      </a:r>
                      <a:r>
                        <a:rPr lang="en-US" sz="700" b="0" i="0" u="none" strike="noStrike" dirty="0">
                          <a:solidFill>
                            <a:srgbClr val="000000"/>
                          </a:solidFill>
                          <a:latin typeface="ＭＳ Ｐゴシック"/>
                        </a:rPr>
                        <a:t>JICA、KSP</a:t>
                      </a:r>
                      <a:r>
                        <a:rPr lang="ja-JP" altLang="en-US" sz="700" b="0" i="0" u="none" strike="noStrike" dirty="0">
                          <a:solidFill>
                            <a:srgbClr val="000000"/>
                          </a:solidFill>
                          <a:latin typeface="ＭＳ Ｐゴシック"/>
                        </a:rPr>
                        <a:t>の「共創」に関する取り組み～</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ハイチの会</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（公社）</a:t>
                      </a:r>
                      <a:r>
                        <a:rPr lang="en-US" altLang="ja-JP" sz="700" b="0" i="0" u="none" strike="noStrike" dirty="0">
                          <a:solidFill>
                            <a:srgbClr val="000000"/>
                          </a:solidFill>
                          <a:latin typeface="ＭＳ Ｐゴシック"/>
                        </a:rPr>
                        <a:t>2025</a:t>
                      </a:r>
                      <a:r>
                        <a:rPr lang="ja-JP" altLang="en-US" sz="700" b="0" i="0" u="none" strike="noStrike" dirty="0">
                          <a:solidFill>
                            <a:srgbClr val="000000"/>
                          </a:solidFill>
                          <a:latin typeface="ＭＳ Ｐゴシック"/>
                        </a:rPr>
                        <a:t>年日本国際博覧会協会 </a:t>
                      </a:r>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（独）国際協力機構 ワンフェス・トーク対談 </a:t>
                      </a:r>
                      <a:r>
                        <a:rPr lang="en-US" altLang="ja-JP" sz="700" b="0" i="0" u="none" strike="noStrike" dirty="0">
                          <a:solidFill>
                            <a:srgbClr val="000000"/>
                          </a:solidFill>
                          <a:latin typeface="ＭＳ Ｐゴシック"/>
                        </a:rPr>
                        <a:t>: </a:t>
                      </a:r>
                      <a:r>
                        <a:rPr lang="ja-JP" altLang="en-US" sz="700" b="0" i="0" u="none" strike="noStrike" dirty="0">
                          <a:solidFill>
                            <a:srgbClr val="000000"/>
                          </a:solidFill>
                          <a:latin typeface="ＭＳ Ｐゴシック"/>
                        </a:rPr>
                        <a:t>「共創」を通じ目指す</a:t>
                      </a:r>
                      <a:r>
                        <a:rPr lang="en-US" sz="700" b="0" i="0" u="none" strike="noStrike" dirty="0">
                          <a:solidFill>
                            <a:srgbClr val="000000"/>
                          </a:solidFill>
                          <a:latin typeface="ＭＳ Ｐゴシック"/>
                        </a:rPr>
                        <a:t>SDGs</a:t>
                      </a:r>
                      <a:r>
                        <a:rPr lang="ja-JP" altLang="en-US" sz="700" b="0" i="0" u="none" strike="noStrike" dirty="0">
                          <a:solidFill>
                            <a:srgbClr val="000000"/>
                          </a:solidFill>
                          <a:latin typeface="ＭＳ Ｐゴシック"/>
                        </a:rPr>
                        <a:t>の達成 ～</a:t>
                      </a:r>
                      <a:r>
                        <a:rPr lang="en-US" altLang="ja-JP" sz="700" b="0" i="0" u="none" strike="noStrike" dirty="0">
                          <a:solidFill>
                            <a:srgbClr val="000000"/>
                          </a:solidFill>
                          <a:latin typeface="ＭＳ Ｐゴシック"/>
                        </a:rPr>
                        <a:t>2025</a:t>
                      </a:r>
                      <a:r>
                        <a:rPr lang="ja-JP" altLang="en-US" sz="700" b="0" i="0" u="none" strike="noStrike" dirty="0">
                          <a:solidFill>
                            <a:srgbClr val="000000"/>
                          </a:solidFill>
                          <a:latin typeface="ＭＳ Ｐゴシック"/>
                        </a:rPr>
                        <a:t>年大阪・関西万博と</a:t>
                      </a:r>
                      <a:r>
                        <a:rPr lang="en-US" sz="700" b="0" i="0" u="none" strike="noStrike" dirty="0">
                          <a:solidFill>
                            <a:srgbClr val="000000"/>
                          </a:solidFill>
                          <a:latin typeface="ＭＳ Ｐゴシック"/>
                        </a:rPr>
                        <a:t>JICA、KSP</a:t>
                      </a:r>
                      <a:r>
                        <a:rPr lang="ja-JP" altLang="en-US" sz="700" b="0" i="0" u="none" strike="noStrike" dirty="0">
                          <a:solidFill>
                            <a:srgbClr val="000000"/>
                          </a:solidFill>
                          <a:latin typeface="ＭＳ Ｐゴシック"/>
                        </a:rPr>
                        <a:t>の「共創」に関する取り組み～</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閉会式</a:t>
                      </a:r>
                    </a:p>
                  </a:txBody>
                  <a:tcPr marL="4832" marR="4832" marT="48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0816">
                <a:tc>
                  <a:txBody>
                    <a:bodyPr/>
                    <a:lstStyle/>
                    <a:p>
                      <a:pPr algn="l" fontAlgn="t"/>
                      <a:r>
                        <a:rPr lang="en-US" sz="700" b="0" i="0" u="none" strike="noStrike">
                          <a:solidFill>
                            <a:srgbClr val="31869B"/>
                          </a:solidFill>
                          <a:latin typeface="ＭＳ Ｐゴシック"/>
                        </a:rPr>
                        <a:t>Night</a:t>
                      </a:r>
                    </a:p>
                  </a:txBody>
                  <a:tcPr marL="4832" marR="4832" marT="483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20:00-21:00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20:00-21:00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20:00-21:00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20:00-21:00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20:00-21:00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20:00-21:00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20:00-21:00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20:00-21:00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20:00-21:00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20:00-21:00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20:00-21:00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20:00-21:00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18:30-20:30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20:00-21:00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20:00-21:00</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a:solidFill>
                            <a:srgbClr val="31869B"/>
                          </a:solidFill>
                          <a:latin typeface="ＭＳ Ｐゴシック"/>
                        </a:rPr>
                        <a:t>20:00-21:00</a:t>
                      </a:r>
                    </a:p>
                  </a:txBody>
                  <a:tcPr marL="4832" marR="4832" marT="48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86369">
                <a:tc>
                  <a:txBody>
                    <a:bodyPr/>
                    <a:lstStyle/>
                    <a:p>
                      <a:pPr algn="l" fontAlgn="t"/>
                      <a:r>
                        <a:rPr lang="en-US" altLang="ja-JP" sz="700" b="0" i="0" u="none" strike="noStrike">
                          <a:solidFill>
                            <a:srgbClr val="000000"/>
                          </a:solidFill>
                          <a:latin typeface="ＭＳ Ｐゴシック"/>
                        </a:rPr>
                        <a:t>20:00-21:00 </a:t>
                      </a:r>
                      <a:r>
                        <a:rPr lang="ja-JP" altLang="en-US" sz="700" b="0" i="0" u="none" strike="noStrike">
                          <a:solidFill>
                            <a:srgbClr val="000000"/>
                          </a:solidFill>
                          <a:latin typeface="ＭＳ Ｐゴシック"/>
                        </a:rPr>
                        <a:t>ごろ１時間</a:t>
                      </a:r>
                    </a:p>
                  </a:txBody>
                  <a:tcPr marL="4832" marR="4832" marT="483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0" i="0" u="none" strike="noStrike" dirty="0">
                          <a:solidFill>
                            <a:srgbClr val="000000"/>
                          </a:solidFill>
                          <a:latin typeface="ＭＳ Ｐゴシック"/>
                        </a:rPr>
                        <a:t>ＪＩＣＡ</a:t>
                      </a:r>
                      <a:r>
                        <a:rPr lang="ja-JP" altLang="en-US" sz="700" b="0" i="0" u="none" strike="noStrike" dirty="0">
                          <a:solidFill>
                            <a:srgbClr val="000000"/>
                          </a:solidFill>
                          <a:latin typeface="ＭＳ Ｐゴシック"/>
                        </a:rPr>
                        <a:t>関西 ルービックキューブで国旗クイズ！</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ミヤギマモル オンラインステージ</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a:solidFill>
                            <a:srgbClr val="000000"/>
                          </a:solidFill>
                          <a:latin typeface="ＭＳ Ｐゴシック"/>
                        </a:rPr>
                        <a:t>特定非営利活動法人パレスチナ子どものキャンペーン「レバノン、コロナ禍で苦しむパレスチナ難民の現状」</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国際地雷処理・地域復興支援の会</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公社）日本</a:t>
                      </a:r>
                      <a:r>
                        <a:rPr lang="en-US" sz="700" b="0" i="0" u="none" strike="noStrike" dirty="0">
                          <a:solidFill>
                            <a:srgbClr val="000000"/>
                          </a:solidFill>
                          <a:latin typeface="ＭＳ Ｐゴシック"/>
                        </a:rPr>
                        <a:t>ＷＨＯ</a:t>
                      </a:r>
                      <a:r>
                        <a:rPr lang="ja-JP" altLang="en-US" sz="700" b="0" i="0" u="none" strike="noStrike" dirty="0">
                          <a:solidFill>
                            <a:srgbClr val="000000"/>
                          </a:solidFill>
                          <a:latin typeface="ＭＳ Ｐゴシック"/>
                        </a:rPr>
                        <a:t>協会～市民や企業とともに～</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（一社）南太平洋協会自然共生と旧暦の見直しセミナー</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介護保険市民オンブズマン</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まーちゃんうーぽー ステージ</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（独）国際協力機構動画でわかる </a:t>
                      </a:r>
                      <a:r>
                        <a:rPr lang="en-US" sz="700" b="0" i="0" u="none" strike="noStrike" dirty="0">
                          <a:solidFill>
                            <a:srgbClr val="000000"/>
                          </a:solidFill>
                          <a:latin typeface="ＭＳ Ｐゴシック"/>
                        </a:rPr>
                        <a:t>JICA</a:t>
                      </a:r>
                      <a:r>
                        <a:rPr lang="ja-JP" altLang="en-US" sz="700" b="0" i="0" u="none" strike="noStrike" dirty="0">
                          <a:solidFill>
                            <a:srgbClr val="000000"/>
                          </a:solidFill>
                          <a:latin typeface="ＭＳ Ｐゴシック"/>
                        </a:rPr>
                        <a:t>海外協力隊（帰国後編）</a:t>
                      </a:r>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未来へつながるあなたの想いー</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今宮高校ダンス部</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（一社）南太平洋協会</a:t>
                      </a:r>
                      <a:r>
                        <a:rPr lang="en-US" altLang="ja-JP" sz="700" b="0" i="0" u="none" strike="noStrike" dirty="0">
                          <a:solidFill>
                            <a:srgbClr val="000000"/>
                          </a:solidFill>
                          <a:latin typeface="ＭＳ Ｐゴシック"/>
                        </a:rPr>
                        <a:t>_</a:t>
                      </a:r>
                      <a:r>
                        <a:rPr lang="en-US" sz="700" b="0" i="0" u="none" strike="noStrike" dirty="0">
                          <a:solidFill>
                            <a:srgbClr val="000000"/>
                          </a:solidFill>
                          <a:latin typeface="ＭＳ Ｐゴシック"/>
                        </a:rPr>
                        <a:t>Pacific Dance</a:t>
                      </a:r>
                      <a:r>
                        <a:rPr lang="ja-JP" altLang="en-US" sz="700" b="0" i="0" u="none" strike="noStrike" dirty="0">
                          <a:solidFill>
                            <a:srgbClr val="000000"/>
                          </a:solidFill>
                          <a:latin typeface="ＭＳ Ｐゴシック"/>
                        </a:rPr>
                        <a:t>ステージ</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ミナミまち育てネットワーク第</a:t>
                      </a:r>
                      <a:r>
                        <a:rPr lang="en-US" altLang="ja-JP" sz="700" b="0" i="0" u="none" strike="noStrike" dirty="0">
                          <a:solidFill>
                            <a:srgbClr val="000000"/>
                          </a:solidFill>
                          <a:latin typeface="ＭＳ Ｐゴシック"/>
                        </a:rPr>
                        <a:t>9</a:t>
                      </a:r>
                      <a:r>
                        <a:rPr lang="ja-JP" altLang="en-US" sz="700" b="0" i="0" u="none" strike="noStrike" dirty="0">
                          <a:solidFill>
                            <a:srgbClr val="000000"/>
                          </a:solidFill>
                          <a:latin typeface="ＭＳ Ｐゴシック"/>
                        </a:rPr>
                        <a:t>回ミナミ学生音楽祭</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0" i="0" u="none" strike="noStrike" dirty="0">
                          <a:solidFill>
                            <a:srgbClr val="000000"/>
                          </a:solidFill>
                          <a:latin typeface="ＭＳ Ｐゴシック"/>
                        </a:rPr>
                        <a:t>JICA</a:t>
                      </a:r>
                      <a:r>
                        <a:rPr lang="ja-JP" altLang="en-US" sz="700" b="0" i="0" u="none" strike="noStrike" dirty="0">
                          <a:solidFill>
                            <a:srgbClr val="000000"/>
                          </a:solidFill>
                          <a:latin typeface="ＭＳ Ｐゴシック"/>
                        </a:rPr>
                        <a:t>関西発リモートツアー ウガンダ編 関西オリパラホストタウン企画第</a:t>
                      </a:r>
                      <a:r>
                        <a:rPr lang="en-US" altLang="ja-JP" sz="700" b="0" i="0" u="none" strike="noStrike" dirty="0">
                          <a:solidFill>
                            <a:srgbClr val="000000"/>
                          </a:solidFill>
                          <a:latin typeface="ＭＳ Ｐゴシック"/>
                        </a:rPr>
                        <a:t>3</a:t>
                      </a:r>
                      <a:r>
                        <a:rPr lang="ja-JP" altLang="en-US" sz="700" b="0" i="0" u="none" strike="noStrike" dirty="0">
                          <a:solidFill>
                            <a:srgbClr val="000000"/>
                          </a:solidFill>
                          <a:latin typeface="ＭＳ Ｐゴシック"/>
                        </a:rPr>
                        <a:t>弾</a:t>
                      </a:r>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世界とつながる関西：ウガンダ </a:t>
                      </a:r>
                      <a:r>
                        <a:rPr lang="en-US" altLang="ja-JP" sz="700" b="0" i="0" u="none" strike="noStrike" dirty="0">
                          <a:solidFill>
                            <a:srgbClr val="000000"/>
                          </a:solidFill>
                          <a:latin typeface="ＭＳ Ｐゴシック"/>
                        </a:rPr>
                        <a:t>× </a:t>
                      </a:r>
                      <a:r>
                        <a:rPr lang="ja-JP" altLang="en-US" sz="700" b="0" i="0" u="none" strike="noStrike" dirty="0">
                          <a:solidFill>
                            <a:srgbClr val="000000"/>
                          </a:solidFill>
                          <a:latin typeface="ＭＳ Ｐゴシック"/>
                        </a:rPr>
                        <a:t>泉佐野市</a:t>
                      </a:r>
                      <a:r>
                        <a:rPr lang="en-US" altLang="ja-JP" sz="700" b="0" i="0" u="none" strike="noStrike" dirty="0">
                          <a:solidFill>
                            <a:srgbClr val="000000"/>
                          </a:solidFill>
                          <a:latin typeface="ＭＳ Ｐゴシック"/>
                        </a:rPr>
                        <a:t>】</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国際通貨基金アジア太平洋地域事務所「</a:t>
                      </a:r>
                      <a:r>
                        <a:rPr lang="en-US" altLang="ja-JP" sz="700" b="0" i="0" u="none" strike="noStrike" dirty="0">
                          <a:solidFill>
                            <a:srgbClr val="000000"/>
                          </a:solidFill>
                          <a:latin typeface="ＭＳ Ｐゴシック"/>
                        </a:rPr>
                        <a:t>~</a:t>
                      </a:r>
                      <a:r>
                        <a:rPr lang="ja-JP" altLang="en-US" sz="700" b="0" i="0" u="none" strike="noStrike" dirty="0">
                          <a:solidFill>
                            <a:srgbClr val="000000"/>
                          </a:solidFill>
                          <a:latin typeface="ＭＳ Ｐゴシック"/>
                        </a:rPr>
                        <a:t>より強靭な世界経済を築くために</a:t>
                      </a:r>
                      <a:r>
                        <a:rPr lang="en-US" altLang="ja-JP" sz="700" b="0" i="0" u="none" strike="noStrike" dirty="0">
                          <a:solidFill>
                            <a:srgbClr val="000000"/>
                          </a:solidFill>
                          <a:latin typeface="ＭＳ Ｐゴシック"/>
                        </a:rPr>
                        <a:t>~ </a:t>
                      </a:r>
                      <a:r>
                        <a:rPr lang="ja-JP" altLang="en-US" sz="700" b="0" i="0" u="none" strike="noStrike" dirty="0">
                          <a:solidFill>
                            <a:srgbClr val="000000"/>
                          </a:solidFill>
                          <a:latin typeface="ＭＳ Ｐゴシック"/>
                        </a:rPr>
                        <a:t>国際通貨基金（</a:t>
                      </a:r>
                      <a:r>
                        <a:rPr lang="en-US" sz="700" b="0" i="0" u="none" strike="noStrike" dirty="0">
                          <a:solidFill>
                            <a:srgbClr val="000000"/>
                          </a:solidFill>
                          <a:latin typeface="ＭＳ Ｐゴシック"/>
                        </a:rPr>
                        <a:t>IMF)</a:t>
                      </a:r>
                      <a:r>
                        <a:rPr lang="ja-JP" altLang="en-US" sz="700" b="0" i="0" u="none" strike="noStrike" dirty="0">
                          <a:solidFill>
                            <a:srgbClr val="000000"/>
                          </a:solidFill>
                          <a:latin typeface="ＭＳ Ｐゴシック"/>
                        </a:rPr>
                        <a:t>が取り組んでいること」</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ワールドマスターズゲームズ</a:t>
                      </a:r>
                      <a:r>
                        <a:rPr lang="en-US" altLang="ja-JP" sz="700" b="0" i="0" u="none" strike="noStrike" dirty="0">
                          <a:solidFill>
                            <a:srgbClr val="000000"/>
                          </a:solidFill>
                          <a:latin typeface="ＭＳ Ｐゴシック"/>
                        </a:rPr>
                        <a:t>2021</a:t>
                      </a:r>
                      <a:r>
                        <a:rPr lang="ja-JP" altLang="en-US" sz="700" b="0" i="0" u="none" strike="noStrike" dirty="0">
                          <a:solidFill>
                            <a:srgbClr val="000000"/>
                          </a:solidFill>
                          <a:latin typeface="ＭＳ Ｐゴシック"/>
                        </a:rPr>
                        <a:t>関西組織委員会 プログラム</a:t>
                      </a:r>
                    </a:p>
                  </a:txBody>
                  <a:tcPr marL="4832" marR="4832" marT="4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rgbClr val="000000"/>
                          </a:solidFill>
                          <a:latin typeface="ＭＳ Ｐゴシック"/>
                        </a:rPr>
                        <a:t>　</a:t>
                      </a:r>
                    </a:p>
                  </a:txBody>
                  <a:tcPr marL="4832" marR="4832" marT="48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r>
            </a:tbl>
          </a:graphicData>
        </a:graphic>
      </p:graphicFrame>
    </p:spTree>
    <p:extLst>
      <p:ext uri="{BB962C8B-B14F-4D97-AF65-F5344CB8AC3E}">
        <p14:creationId xmlns="" xmlns:p14="http://schemas.microsoft.com/office/powerpoint/2010/main" val="2123990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タイトル 1"/>
          <p:cNvSpPr>
            <a:spLocks noGrp="1"/>
          </p:cNvSpPr>
          <p:nvPr>
            <p:ph type="title"/>
          </p:nvPr>
        </p:nvSpPr>
        <p:spPr>
          <a:xfrm>
            <a:off x="534989" y="74344"/>
            <a:ext cx="9618662" cy="501650"/>
          </a:xfrm>
        </p:spPr>
        <p:txBody>
          <a:bodyPr>
            <a:normAutofit/>
          </a:bodyPr>
          <a:lstStyle/>
          <a:p>
            <a:pPr eaLnBrk="1" hangingPunct="1"/>
            <a:r>
              <a:rPr lang="ja-JP" altLang="en-US" sz="1600" dirty="0" smtClean="0">
                <a:latin typeface="Calibri" charset="0"/>
                <a:ea typeface="ＭＳ Ｐゴシック" charset="0"/>
              </a:rPr>
              <a:t>オンラインブース（</a:t>
            </a:r>
            <a:r>
              <a:rPr lang="en-US" altLang="ja-JP" sz="1600" dirty="0" smtClean="0">
                <a:latin typeface="Calibri" charset="0"/>
                <a:ea typeface="ＭＳ Ｐゴシック" charset="0"/>
              </a:rPr>
              <a:t>1</a:t>
            </a:r>
            <a:r>
              <a:rPr lang="ja-JP" altLang="en-US" sz="1600" dirty="0" smtClean="0">
                <a:latin typeface="Calibri" charset="0"/>
                <a:ea typeface="ＭＳ Ｐゴシック" charset="0"/>
              </a:rPr>
              <a:t>）</a:t>
            </a:r>
            <a:endParaRPr lang="ja-JP" altLang="en-US" sz="1600" dirty="0">
              <a:latin typeface="Calibri" charset="0"/>
              <a:ea typeface="ＭＳ Ｐゴシック" charset="0"/>
            </a:endParaRPr>
          </a:p>
        </p:txBody>
      </p:sp>
      <p:sp>
        <p:nvSpPr>
          <p:cNvPr id="27653" name="スライド番号プレースホルダー 5"/>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5DEF6846-80CB-374B-85F8-B0A59D26C0A0}" type="slidenum">
              <a:rPr lang="ja-JP" altLang="en-US" sz="1100">
                <a:solidFill>
                  <a:srgbClr val="898989"/>
                </a:solidFill>
                <a:latin typeface="Calibri" charset="0"/>
              </a:rPr>
              <a:pPr/>
              <a:t>8</a:t>
            </a:fld>
            <a:endParaRPr lang="en-US" altLang="ja-JP" sz="1100">
              <a:solidFill>
                <a:srgbClr val="898989"/>
              </a:solidFill>
              <a:latin typeface="Calibri" charset="0"/>
            </a:endParaRPr>
          </a:p>
        </p:txBody>
      </p:sp>
      <p:sp>
        <p:nvSpPr>
          <p:cNvPr id="6" name="正方形/長方形 5"/>
          <p:cNvSpPr/>
          <p:nvPr/>
        </p:nvSpPr>
        <p:spPr>
          <a:xfrm>
            <a:off x="400051" y="723900"/>
            <a:ext cx="10036722" cy="307777"/>
          </a:xfrm>
          <a:prstGeom prst="rect">
            <a:avLst/>
          </a:prstGeom>
        </p:spPr>
        <p:txBody>
          <a:bodyPr wrap="square">
            <a:spAutoFit/>
          </a:bodyPr>
          <a:lstStyle/>
          <a:p>
            <a:r>
              <a:rPr lang="ja-JP" altLang="en-US" sz="1400" dirty="0" smtClean="0"/>
              <a:t>国際交流・協力活動に関わる公益活動を行っている団体が動画を独自に作成し、動画出展を行う</a:t>
            </a:r>
            <a:endParaRPr lang="ja-JP" altLang="en-US" sz="1400" dirty="0"/>
          </a:p>
        </p:txBody>
      </p:sp>
      <p:graphicFrame>
        <p:nvGraphicFramePr>
          <p:cNvPr id="9" name="表 8"/>
          <p:cNvGraphicFramePr>
            <a:graphicFrameLocks noGrp="1"/>
          </p:cNvGraphicFramePr>
          <p:nvPr/>
        </p:nvGraphicFramePr>
        <p:xfrm>
          <a:off x="285751" y="1152525"/>
          <a:ext cx="4314824" cy="6096216"/>
        </p:xfrm>
        <a:graphic>
          <a:graphicData uri="http://schemas.openxmlformats.org/drawingml/2006/table">
            <a:tbl>
              <a:tblPr/>
              <a:tblGrid>
                <a:gridCol w="276224"/>
                <a:gridCol w="4038600"/>
              </a:tblGrid>
              <a:tr h="210753">
                <a:tc>
                  <a:txBody>
                    <a:bodyPr/>
                    <a:lstStyle/>
                    <a:p>
                      <a:pPr algn="ctr" fontAlgn="ctr"/>
                      <a:r>
                        <a:rPr lang="ja-JP" altLang="en-US" sz="800" b="0" i="0" u="none" strike="noStrike" dirty="0">
                          <a:solidFill>
                            <a:srgbClr val="000000"/>
                          </a:solidFill>
                          <a:latin typeface="ＭＳ Ｐゴシック"/>
                        </a:rPr>
                        <a:t>　</a:t>
                      </a:r>
                    </a:p>
                  </a:txBody>
                  <a:tcPr marL="6083" marR="6083" marT="60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latin typeface="ＭＳ Ｐゴシック"/>
                        </a:rPr>
                        <a:t>出展団体</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1</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（認活</a:t>
                      </a:r>
                      <a:r>
                        <a:rPr lang="en-US" altLang="ja-JP" sz="1200" b="0" i="0" u="none" strike="noStrike" dirty="0">
                          <a:solidFill>
                            <a:srgbClr val="000000"/>
                          </a:solidFill>
                          <a:latin typeface="ＭＳ Ｐゴシック"/>
                        </a:rPr>
                        <a:t>)</a:t>
                      </a:r>
                      <a:r>
                        <a:rPr lang="en-US" sz="1200" b="0" i="0" u="none" strike="noStrike" dirty="0">
                          <a:solidFill>
                            <a:srgbClr val="000000"/>
                          </a:solidFill>
                          <a:latin typeface="ＭＳ Ｐゴシック"/>
                        </a:rPr>
                        <a:t>BHN</a:t>
                      </a:r>
                      <a:r>
                        <a:rPr lang="ja-JP" altLang="en-US" sz="1200" b="0" i="0" u="none" strike="noStrike" dirty="0">
                          <a:solidFill>
                            <a:srgbClr val="000000"/>
                          </a:solidFill>
                          <a:latin typeface="ＭＳ Ｐゴシック"/>
                        </a:rPr>
                        <a:t>テレコム支援協議会</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2</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200" b="0" i="0" u="none" strike="noStrike" dirty="0">
                          <a:solidFill>
                            <a:srgbClr val="000000"/>
                          </a:solidFill>
                          <a:latin typeface="ＭＳ Ｐゴシック"/>
                        </a:rPr>
                        <a:t>(</a:t>
                      </a:r>
                      <a:r>
                        <a:rPr lang="ja-JP" altLang="en-US" sz="1200" b="0" i="0" u="none" strike="noStrike" dirty="0">
                          <a:solidFill>
                            <a:srgbClr val="000000"/>
                          </a:solidFill>
                          <a:latin typeface="ＭＳ Ｐゴシック"/>
                        </a:rPr>
                        <a:t>一社）コミュニティ・</a:t>
                      </a:r>
                      <a:r>
                        <a:rPr lang="en-US" altLang="ja-JP" sz="1200" b="0" i="0" u="none" strike="noStrike" dirty="0">
                          <a:solidFill>
                            <a:srgbClr val="000000"/>
                          </a:solidFill>
                          <a:latin typeface="ＭＳ Ｐゴシック"/>
                        </a:rPr>
                        <a:t>4</a:t>
                      </a:r>
                      <a:r>
                        <a:rPr lang="ja-JP" altLang="en-US" sz="1200" b="0" i="0" u="none" strike="noStrike" dirty="0">
                          <a:solidFill>
                            <a:srgbClr val="000000"/>
                          </a:solidFill>
                          <a:latin typeface="ＭＳ Ｐゴシック"/>
                        </a:rPr>
                        <a:t>・チルドレン</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3</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200" b="0" i="0" u="none" strike="noStrike" dirty="0">
                          <a:solidFill>
                            <a:srgbClr val="000000"/>
                          </a:solidFill>
                          <a:latin typeface="ＭＳ Ｐゴシック"/>
                        </a:rPr>
                        <a:t>(</a:t>
                      </a:r>
                      <a:r>
                        <a:rPr lang="ja-JP" altLang="en-US" sz="1200" b="0" i="0" u="none" strike="noStrike" dirty="0">
                          <a:solidFill>
                            <a:srgbClr val="000000"/>
                          </a:solidFill>
                          <a:latin typeface="ＭＳ Ｐゴシック"/>
                        </a:rPr>
                        <a:t>一社）関西エスペラント連盟</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4</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（特活）</a:t>
                      </a:r>
                      <a:r>
                        <a:rPr lang="en-US" sz="1200" b="0" i="0" u="none" strike="noStrike" dirty="0">
                          <a:solidFill>
                            <a:srgbClr val="000000"/>
                          </a:solidFill>
                          <a:latin typeface="ＭＳ Ｐゴシック"/>
                        </a:rPr>
                        <a:t>ILO</a:t>
                      </a:r>
                      <a:r>
                        <a:rPr lang="ja-JP" altLang="en-US" sz="1200" b="0" i="0" u="none" strike="noStrike" dirty="0">
                          <a:solidFill>
                            <a:srgbClr val="000000"/>
                          </a:solidFill>
                          <a:latin typeface="ＭＳ Ｐゴシック"/>
                        </a:rPr>
                        <a:t>活動推進日本協議会</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5</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ルワンダファミリー</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6</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200" b="0" i="0" u="none" strike="noStrike" dirty="0">
                          <a:solidFill>
                            <a:srgbClr val="000000"/>
                          </a:solidFill>
                          <a:latin typeface="ＭＳ Ｐゴシック"/>
                        </a:rPr>
                        <a:t>(</a:t>
                      </a:r>
                      <a:r>
                        <a:rPr lang="ja-JP" altLang="en-US" sz="1200" b="0" i="0" u="none" strike="noStrike" dirty="0">
                          <a:solidFill>
                            <a:srgbClr val="000000"/>
                          </a:solidFill>
                          <a:latin typeface="ＭＳ Ｐゴシック"/>
                        </a:rPr>
                        <a:t>公財）オイスカ関西支部</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7</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200" b="0" i="0" u="none" strike="noStrike" dirty="0">
                          <a:solidFill>
                            <a:srgbClr val="000000"/>
                          </a:solidFill>
                          <a:latin typeface="ＭＳ Ｐゴシック"/>
                        </a:rPr>
                        <a:t>(</a:t>
                      </a:r>
                      <a:r>
                        <a:rPr lang="ja-JP" altLang="en-US" sz="1200" b="0" i="0" u="none" strike="noStrike" dirty="0">
                          <a:solidFill>
                            <a:srgbClr val="000000"/>
                          </a:solidFill>
                          <a:latin typeface="ＭＳ Ｐゴシック"/>
                        </a:rPr>
                        <a:t>公財）大阪国際交流センター</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8</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災害人道医療支援会</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9</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和歌山大学「</a:t>
                      </a:r>
                      <a:r>
                        <a:rPr lang="en-US" sz="1200" b="0" i="0" u="none" strike="noStrike" dirty="0">
                          <a:solidFill>
                            <a:srgbClr val="000000"/>
                          </a:solidFill>
                          <a:latin typeface="ＭＳ Ｐゴシック"/>
                        </a:rPr>
                        <a:t>wakayama ASEAN  </a:t>
                      </a:r>
                      <a:r>
                        <a:rPr lang="en-US" sz="1200" b="0" i="0" u="none" strike="noStrike" dirty="0" smtClean="0">
                          <a:solidFill>
                            <a:srgbClr val="000000"/>
                          </a:solidFill>
                          <a:latin typeface="ＭＳ Ｐゴシック"/>
                        </a:rPr>
                        <a:t>Project</a:t>
                      </a:r>
                      <a:r>
                        <a:rPr lang="en-US" sz="1200" b="0" i="0" u="none" strike="noStrike" dirty="0">
                          <a:solidFill>
                            <a:srgbClr val="000000"/>
                          </a:solidFill>
                          <a:latin typeface="ＭＳ Ｐゴシック"/>
                        </a:rPr>
                        <a:t>」</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10</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（公財）地球環境センター</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11</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（一財）日本アジア振興財団学生委員会</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12</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200" b="0" i="0" u="none" strike="noStrike" dirty="0">
                          <a:solidFill>
                            <a:srgbClr val="000000"/>
                          </a:solidFill>
                          <a:latin typeface="ＭＳ Ｐゴシック"/>
                        </a:rPr>
                        <a:t>(</a:t>
                      </a:r>
                      <a:r>
                        <a:rPr lang="ja-JP" altLang="en-US" sz="1200" b="0" i="0" u="none" strike="noStrike" dirty="0">
                          <a:solidFill>
                            <a:srgbClr val="000000"/>
                          </a:solidFill>
                          <a:latin typeface="ＭＳ Ｐゴシック"/>
                        </a:rPr>
                        <a:t>一社）南太平洋協会</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13</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創価学会大阪女性平和委員会</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14</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大阪府青年国際交流機構</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15</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latin typeface="ＭＳ Ｐゴシック"/>
                        </a:rPr>
                        <a:t>Friedensdorf International/</a:t>
                      </a:r>
                      <a:r>
                        <a:rPr lang="ja-JP" altLang="en-US" sz="1200" b="0" i="0" u="none" strike="noStrike" dirty="0">
                          <a:solidFill>
                            <a:srgbClr val="000000"/>
                          </a:solidFill>
                          <a:latin typeface="ＭＳ Ｐゴシック"/>
                        </a:rPr>
                        <a:t>ドイツ国際平和村</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16</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（一財）日本国際協力センター</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17</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（一社）海外コンサルタンツ協会</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18</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200" b="0" i="0" u="none" strike="noStrike" dirty="0">
                          <a:solidFill>
                            <a:srgbClr val="000000"/>
                          </a:solidFill>
                          <a:latin typeface="ＭＳ Ｐゴシック"/>
                        </a:rPr>
                        <a:t>(</a:t>
                      </a:r>
                      <a:r>
                        <a:rPr lang="ja-JP" altLang="en-US" sz="1200" b="0" i="0" u="none" strike="noStrike" dirty="0">
                          <a:solidFill>
                            <a:srgbClr val="000000"/>
                          </a:solidFill>
                          <a:latin typeface="ＭＳ Ｐゴシック"/>
                        </a:rPr>
                        <a:t>特活）ネパール野球ラリグラスの会</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19</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（公財）京都市環境保全活動推進協会</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20</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（特活）</a:t>
                      </a:r>
                      <a:r>
                        <a:rPr lang="en-US" sz="1200" b="0" i="0" u="none" strike="noStrike" dirty="0">
                          <a:solidFill>
                            <a:srgbClr val="000000"/>
                          </a:solidFill>
                          <a:latin typeface="ＭＳ Ｐゴシック"/>
                        </a:rPr>
                        <a:t>AfriMedico</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21</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200" b="0" i="0" u="none" strike="noStrike" dirty="0">
                          <a:solidFill>
                            <a:srgbClr val="000000"/>
                          </a:solidFill>
                          <a:latin typeface="ＭＳ Ｐゴシック"/>
                        </a:rPr>
                        <a:t>(</a:t>
                      </a:r>
                      <a:r>
                        <a:rPr lang="ja-JP" altLang="en-US" sz="1200" b="0" i="0" u="none" strike="noStrike" dirty="0">
                          <a:solidFill>
                            <a:srgbClr val="000000"/>
                          </a:solidFill>
                          <a:latin typeface="ＭＳ Ｐゴシック"/>
                        </a:rPr>
                        <a:t>特活）緑化ネットワーク</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22</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創価学会関西青年平和会議</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23</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（独）国際交流基金</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24</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（特活）パラスポーツサポーター</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25</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（独）国際協力機構（青年海外協力隊事務局）</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26</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ワールドマスターズゲームズ</a:t>
                      </a:r>
                      <a:r>
                        <a:rPr lang="en-US" altLang="ja-JP" sz="1200" b="0" i="0" u="none" strike="noStrike" dirty="0">
                          <a:solidFill>
                            <a:srgbClr val="000000"/>
                          </a:solidFill>
                          <a:latin typeface="ＭＳ Ｐゴシック"/>
                        </a:rPr>
                        <a:t>2021</a:t>
                      </a:r>
                      <a:r>
                        <a:rPr lang="ja-JP" altLang="en-US" sz="1200" b="0" i="0" u="none" strike="noStrike" dirty="0">
                          <a:solidFill>
                            <a:srgbClr val="000000"/>
                          </a:solidFill>
                          <a:latin typeface="ＭＳ Ｐゴシック"/>
                        </a:rPr>
                        <a:t>関西組織委員会</a:t>
                      </a:r>
                    </a:p>
                  </a:txBody>
                  <a:tcPr marL="6083" marR="6083" marT="60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27</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（独）国際協力機構</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28</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（独）国際協力機構関西センター</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47">
                <a:tc>
                  <a:txBody>
                    <a:bodyPr/>
                    <a:lstStyle/>
                    <a:p>
                      <a:pPr algn="r" fontAlgn="ctr"/>
                      <a:r>
                        <a:rPr lang="en-US" altLang="ja-JP" sz="800" b="0" i="0" u="none" strike="noStrike">
                          <a:solidFill>
                            <a:srgbClr val="000000"/>
                          </a:solidFill>
                          <a:latin typeface="ＭＳ Ｐゴシック"/>
                        </a:rPr>
                        <a:t>29</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latin typeface="ＭＳ Ｐゴシック"/>
                        </a:rPr>
                        <a:t>（独）国際協力機構・（公社）</a:t>
                      </a:r>
                      <a:r>
                        <a:rPr lang="en-US" altLang="ja-JP" sz="1200" b="0" i="0" u="none" strike="noStrike" dirty="0">
                          <a:solidFill>
                            <a:srgbClr val="000000"/>
                          </a:solidFill>
                          <a:latin typeface="ＭＳ Ｐゴシック"/>
                        </a:rPr>
                        <a:t>2025</a:t>
                      </a:r>
                      <a:r>
                        <a:rPr lang="ja-JP" altLang="en-US" sz="1200" b="0" i="0" u="none" strike="noStrike" dirty="0">
                          <a:solidFill>
                            <a:srgbClr val="000000"/>
                          </a:solidFill>
                          <a:latin typeface="ＭＳ Ｐゴシック"/>
                        </a:rPr>
                        <a:t>年日本国際博覧会協会</a:t>
                      </a:r>
                    </a:p>
                  </a:txBody>
                  <a:tcPr marL="6083" marR="6083" marT="60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テキスト ボックス 2"/>
          <p:cNvSpPr txBox="1">
            <a:spLocks noChangeArrowheads="1"/>
          </p:cNvSpPr>
          <p:nvPr/>
        </p:nvSpPr>
        <p:spPr bwMode="auto">
          <a:xfrm>
            <a:off x="4733925" y="1007219"/>
            <a:ext cx="5954713" cy="707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a:rPr>
              <a:t> （認活</a:t>
            </a:r>
            <a:r>
              <a:rPr lang="en-US" altLang="ja-JP" sz="1000" dirty="0" smtClean="0">
                <a:solidFill>
                  <a:srgbClr val="3F2482"/>
                </a:solidFill>
                <a:latin typeface="ＭＳ Ｐゴシック"/>
              </a:rPr>
              <a:t>)</a:t>
            </a:r>
            <a:r>
              <a:rPr lang="en-US" sz="1000" dirty="0" smtClean="0">
                <a:solidFill>
                  <a:srgbClr val="3F2482"/>
                </a:solidFill>
                <a:latin typeface="ＭＳ Ｐゴシック"/>
              </a:rPr>
              <a:t>BHN</a:t>
            </a:r>
            <a:r>
              <a:rPr lang="ja-JP" altLang="en-US" sz="1000" dirty="0" smtClean="0">
                <a:solidFill>
                  <a:srgbClr val="3F2482"/>
                </a:solidFill>
                <a:latin typeface="ＭＳ Ｐゴシック"/>
              </a:rPr>
              <a:t>テレコム支援協議会　　　　　　　　　　　　　　　■</a:t>
            </a:r>
            <a:r>
              <a:rPr lang="en-US" altLang="ja-JP" sz="1000" dirty="0" smtClean="0">
                <a:solidFill>
                  <a:srgbClr val="3F2482"/>
                </a:solidFill>
                <a:latin typeface="ＭＳ Ｐゴシック"/>
              </a:rPr>
              <a:t> (</a:t>
            </a:r>
            <a:r>
              <a:rPr lang="ja-JP" altLang="en-US" sz="1000" dirty="0" smtClean="0">
                <a:solidFill>
                  <a:srgbClr val="3F2482"/>
                </a:solidFill>
                <a:latin typeface="ＭＳ Ｐゴシック"/>
              </a:rPr>
              <a:t>一社）コミュニティ・</a:t>
            </a:r>
            <a:r>
              <a:rPr lang="en-US" altLang="ja-JP" sz="1000" dirty="0" smtClean="0">
                <a:solidFill>
                  <a:srgbClr val="3F2482"/>
                </a:solidFill>
                <a:latin typeface="ＭＳ Ｐゴシック"/>
              </a:rPr>
              <a:t>4</a:t>
            </a:r>
            <a:r>
              <a:rPr lang="ja-JP" altLang="en-US" sz="1000" dirty="0" smtClean="0">
                <a:solidFill>
                  <a:srgbClr val="3F2482"/>
                </a:solidFill>
                <a:latin typeface="ＭＳ Ｐゴシック"/>
              </a:rPr>
              <a:t>・チルドレン　　</a:t>
            </a:r>
          </a:p>
          <a:p>
            <a:endParaRPr lang="ja-JP" altLang="en-US" sz="1000" dirty="0" smtClean="0">
              <a:solidFill>
                <a:srgbClr val="000000"/>
              </a:solidFill>
              <a:latin typeface="ＭＳ Ｐゴシック"/>
            </a:endParaRPr>
          </a:p>
          <a:p>
            <a:endParaRPr lang="ja-JP" altLang="en-US" sz="1000" dirty="0" smtClean="0">
              <a:solidFill>
                <a:srgbClr val="000000"/>
              </a:solidFill>
              <a:latin typeface="ＭＳ Ｐゴシック"/>
            </a:endParaRPr>
          </a:p>
          <a:p>
            <a:endParaRPr lang="ja-JP" altLang="en-US" sz="1000" dirty="0">
              <a:latin typeface="ＭＳ Ｐゴシック" charset="0"/>
            </a:endParaRPr>
          </a:p>
        </p:txBody>
      </p:sp>
      <p:sp>
        <p:nvSpPr>
          <p:cNvPr id="8" name="テキスト ボックス 2"/>
          <p:cNvSpPr txBox="1">
            <a:spLocks noChangeArrowheads="1"/>
          </p:cNvSpPr>
          <p:nvPr/>
        </p:nvSpPr>
        <p:spPr bwMode="auto">
          <a:xfrm>
            <a:off x="4733925" y="2772257"/>
            <a:ext cx="5864225"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en-US" altLang="ja-JP" sz="1000" dirty="0" smtClean="0">
                <a:solidFill>
                  <a:srgbClr val="3F2482"/>
                </a:solidFill>
                <a:latin typeface="ＭＳ Ｐゴシック"/>
              </a:rPr>
              <a:t> (</a:t>
            </a:r>
            <a:r>
              <a:rPr lang="ja-JP" altLang="en-US" sz="1000" dirty="0" smtClean="0">
                <a:solidFill>
                  <a:srgbClr val="3F2482"/>
                </a:solidFill>
                <a:latin typeface="ＭＳ Ｐゴシック"/>
              </a:rPr>
              <a:t>一社）関西エスペラント連盟　　　　　　　　　　　　　　　　　■ （特活）</a:t>
            </a:r>
            <a:r>
              <a:rPr lang="en-US" sz="1000" dirty="0" smtClean="0">
                <a:solidFill>
                  <a:srgbClr val="3F2482"/>
                </a:solidFill>
                <a:latin typeface="ＭＳ Ｐゴシック"/>
              </a:rPr>
              <a:t>ILO</a:t>
            </a:r>
            <a:r>
              <a:rPr lang="ja-JP" altLang="en-US" sz="1000" dirty="0" smtClean="0">
                <a:solidFill>
                  <a:srgbClr val="3F2482"/>
                </a:solidFill>
                <a:latin typeface="ＭＳ Ｐゴシック"/>
              </a:rPr>
              <a:t>活動推進日本協議会</a:t>
            </a:r>
            <a:endParaRPr lang="ja-JP" altLang="en-US" sz="1000" dirty="0">
              <a:solidFill>
                <a:srgbClr val="3F2482"/>
              </a:solidFill>
              <a:latin typeface="ＭＳ Ｐゴシック" charset="0"/>
            </a:endParaRPr>
          </a:p>
        </p:txBody>
      </p:sp>
      <p:sp>
        <p:nvSpPr>
          <p:cNvPr id="10" name="テキスト ボックス 2"/>
          <p:cNvSpPr txBox="1">
            <a:spLocks noChangeArrowheads="1"/>
          </p:cNvSpPr>
          <p:nvPr/>
        </p:nvSpPr>
        <p:spPr bwMode="auto">
          <a:xfrm>
            <a:off x="4733925" y="4604578"/>
            <a:ext cx="5954713" cy="553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000000"/>
                </a:solidFill>
                <a:latin typeface="ＭＳ Ｐゴシック"/>
              </a:rPr>
              <a:t>ルワンダファミリー　　　　　　　　　　　　　　　　　　　　　　　　</a:t>
            </a:r>
            <a:r>
              <a:rPr lang="ja-JP" altLang="en-US" sz="1000" dirty="0" smtClean="0">
                <a:solidFill>
                  <a:srgbClr val="3F2482"/>
                </a:solidFill>
                <a:latin typeface="ＭＳ Ｐゴシック"/>
              </a:rPr>
              <a:t>■</a:t>
            </a:r>
            <a:r>
              <a:rPr lang="en-US" altLang="ja-JP" sz="1000" dirty="0" smtClean="0">
                <a:solidFill>
                  <a:srgbClr val="3F2482"/>
                </a:solidFill>
                <a:latin typeface="ＭＳ Ｐゴシック"/>
              </a:rPr>
              <a:t> (</a:t>
            </a:r>
            <a:r>
              <a:rPr lang="ja-JP" altLang="en-US" sz="1000" dirty="0" smtClean="0">
                <a:solidFill>
                  <a:srgbClr val="3F2482"/>
                </a:solidFill>
                <a:latin typeface="ＭＳ Ｐゴシック"/>
              </a:rPr>
              <a:t>公財）オイスカ関西支部</a:t>
            </a:r>
          </a:p>
          <a:p>
            <a:endParaRPr lang="ja-JP" altLang="en-US" sz="1000" dirty="0" smtClean="0">
              <a:solidFill>
                <a:srgbClr val="000000"/>
              </a:solidFill>
              <a:latin typeface="ＭＳ Ｐゴシック"/>
            </a:endParaRPr>
          </a:p>
          <a:p>
            <a:endParaRPr lang="ja-JP" altLang="en-US" sz="1000" dirty="0">
              <a:latin typeface="ＭＳ Ｐゴシック" charset="0"/>
            </a:endParaRPr>
          </a:p>
        </p:txBody>
      </p:sp>
      <p:pic>
        <p:nvPicPr>
          <p:cNvPr id="1026" name="Picture 2" descr="C:\Users\ワンフェス事務局\Pictures\PettyCamera2\2021y02m25d_132601251 (2).jpg"/>
          <p:cNvPicPr>
            <a:picLocks noChangeAspect="1" noChangeArrowheads="1"/>
          </p:cNvPicPr>
          <p:nvPr/>
        </p:nvPicPr>
        <p:blipFill>
          <a:blip r:embed="rId2"/>
          <a:srcRect/>
          <a:stretch>
            <a:fillRect/>
          </a:stretch>
        </p:blipFill>
        <p:spPr bwMode="auto">
          <a:xfrm>
            <a:off x="5010150" y="1347788"/>
            <a:ext cx="2167315" cy="1233488"/>
          </a:xfrm>
          <a:prstGeom prst="rect">
            <a:avLst/>
          </a:prstGeom>
          <a:noFill/>
        </p:spPr>
      </p:pic>
      <p:pic>
        <p:nvPicPr>
          <p:cNvPr id="1027" name="Picture 3" descr="C:\Users\ワンフェス事務局\Pictures\PettyCamera2\2021y02m25d_132716607 (2).jpg"/>
          <p:cNvPicPr>
            <a:picLocks noChangeAspect="1" noChangeArrowheads="1"/>
          </p:cNvPicPr>
          <p:nvPr/>
        </p:nvPicPr>
        <p:blipFill>
          <a:blip r:embed="rId3"/>
          <a:srcRect/>
          <a:stretch>
            <a:fillRect/>
          </a:stretch>
        </p:blipFill>
        <p:spPr bwMode="auto">
          <a:xfrm>
            <a:off x="5010150" y="4881563"/>
            <a:ext cx="2572113" cy="1462087"/>
          </a:xfrm>
          <a:prstGeom prst="rect">
            <a:avLst/>
          </a:prstGeom>
          <a:noFill/>
        </p:spPr>
      </p:pic>
      <p:pic>
        <p:nvPicPr>
          <p:cNvPr id="1028" name="Picture 4" descr="C:\Users\ワンフェス事務局\Pictures\PettyCamera2\2021y02m25d_132747391 (2).jpg"/>
          <p:cNvPicPr>
            <a:picLocks noChangeAspect="1" noChangeArrowheads="1"/>
          </p:cNvPicPr>
          <p:nvPr/>
        </p:nvPicPr>
        <p:blipFill>
          <a:blip r:embed="rId4"/>
          <a:srcRect/>
          <a:stretch>
            <a:fillRect/>
          </a:stretch>
        </p:blipFill>
        <p:spPr bwMode="auto">
          <a:xfrm>
            <a:off x="8164358" y="1347788"/>
            <a:ext cx="2184228" cy="1233488"/>
          </a:xfrm>
          <a:prstGeom prst="rect">
            <a:avLst/>
          </a:prstGeom>
          <a:noFill/>
        </p:spPr>
      </p:pic>
      <p:pic>
        <p:nvPicPr>
          <p:cNvPr id="1029" name="Picture 5" descr="C:\Users\ワンフェス事務局\Pictures\PettyCamera2\2021y02m25d_132927039 (2).jpg"/>
          <p:cNvPicPr>
            <a:picLocks noChangeAspect="1" noChangeArrowheads="1"/>
          </p:cNvPicPr>
          <p:nvPr/>
        </p:nvPicPr>
        <p:blipFill>
          <a:blip r:embed="rId5"/>
          <a:srcRect/>
          <a:stretch>
            <a:fillRect/>
          </a:stretch>
        </p:blipFill>
        <p:spPr bwMode="auto">
          <a:xfrm>
            <a:off x="7953376" y="4946239"/>
            <a:ext cx="2483398" cy="1397411"/>
          </a:xfrm>
          <a:prstGeom prst="rect">
            <a:avLst/>
          </a:prstGeom>
          <a:noFill/>
          <a:ln>
            <a:solidFill>
              <a:srgbClr val="0070C0"/>
            </a:solidFill>
          </a:ln>
        </p:spPr>
      </p:pic>
      <p:pic>
        <p:nvPicPr>
          <p:cNvPr id="1030" name="Picture 6" descr="C:\Users\ワンフェス事務局\Pictures\PettyCamera2\2021y02m25d_133745598 (2).jpg"/>
          <p:cNvPicPr>
            <a:picLocks noChangeAspect="1" noChangeArrowheads="1"/>
          </p:cNvPicPr>
          <p:nvPr/>
        </p:nvPicPr>
        <p:blipFill>
          <a:blip r:embed="rId6"/>
          <a:srcRect/>
          <a:stretch>
            <a:fillRect/>
          </a:stretch>
        </p:blipFill>
        <p:spPr bwMode="auto">
          <a:xfrm>
            <a:off x="5010150" y="3141547"/>
            <a:ext cx="2243096" cy="1382828"/>
          </a:xfrm>
          <a:prstGeom prst="rect">
            <a:avLst/>
          </a:prstGeom>
          <a:noFill/>
          <a:ln>
            <a:solidFill>
              <a:srgbClr val="0070C0"/>
            </a:solidFill>
          </a:ln>
        </p:spPr>
      </p:pic>
      <p:pic>
        <p:nvPicPr>
          <p:cNvPr id="1031" name="Picture 7" descr="C:\Users\ワンフェス事務局\Pictures\PettyCamera2\2021y02m25d_132539731 (2).jpg"/>
          <p:cNvPicPr>
            <a:picLocks noChangeAspect="1" noChangeArrowheads="1"/>
          </p:cNvPicPr>
          <p:nvPr/>
        </p:nvPicPr>
        <p:blipFill>
          <a:blip r:embed="rId7"/>
          <a:srcRect/>
          <a:stretch>
            <a:fillRect/>
          </a:stretch>
        </p:blipFill>
        <p:spPr bwMode="auto">
          <a:xfrm>
            <a:off x="8198527" y="3141547"/>
            <a:ext cx="2150059" cy="1240553"/>
          </a:xfrm>
          <a:prstGeom prst="rect">
            <a:avLst/>
          </a:prstGeom>
          <a:noFill/>
          <a:ln>
            <a:solidFill>
              <a:srgbClr val="0070C0"/>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タイトル 1"/>
          <p:cNvSpPr>
            <a:spLocks noGrp="1"/>
          </p:cNvSpPr>
          <p:nvPr>
            <p:ph type="title"/>
          </p:nvPr>
        </p:nvSpPr>
        <p:spPr>
          <a:xfrm>
            <a:off x="534989" y="74344"/>
            <a:ext cx="9618662" cy="501650"/>
          </a:xfrm>
        </p:spPr>
        <p:txBody>
          <a:bodyPr>
            <a:normAutofit/>
          </a:bodyPr>
          <a:lstStyle/>
          <a:p>
            <a:pPr eaLnBrk="1" hangingPunct="1"/>
            <a:r>
              <a:rPr lang="ja-JP" altLang="en-US" sz="1600" dirty="0" smtClean="0">
                <a:latin typeface="Calibri" charset="0"/>
                <a:ea typeface="ＭＳ Ｐゴシック" charset="0"/>
              </a:rPr>
              <a:t>オンラインブース（</a:t>
            </a:r>
            <a:r>
              <a:rPr lang="en-US" altLang="ja-JP" sz="1600" dirty="0" smtClean="0">
                <a:latin typeface="Calibri" charset="0"/>
                <a:ea typeface="ＭＳ Ｐゴシック" charset="0"/>
              </a:rPr>
              <a:t>2</a:t>
            </a:r>
            <a:r>
              <a:rPr lang="ja-JP" altLang="en-US" sz="1600" dirty="0" smtClean="0">
                <a:latin typeface="Calibri" charset="0"/>
                <a:ea typeface="ＭＳ Ｐゴシック" charset="0"/>
              </a:rPr>
              <a:t>）</a:t>
            </a:r>
            <a:endParaRPr lang="ja-JP" altLang="en-US" sz="1600" dirty="0">
              <a:latin typeface="Calibri" charset="0"/>
              <a:ea typeface="ＭＳ Ｐゴシック" charset="0"/>
            </a:endParaRPr>
          </a:p>
        </p:txBody>
      </p:sp>
      <p:sp>
        <p:nvSpPr>
          <p:cNvPr id="27653" name="スライド番号プレースホルダー 5"/>
          <p:cNvSpPr>
            <a:spLocks noGrp="1"/>
          </p:cNvSpPr>
          <p:nvPr>
            <p:ph type="sldNum" sz="quarter" idx="1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charset="0"/>
                <a:ea typeface="ＭＳ Ｐゴシック" charset="0"/>
                <a:cs typeface="ＭＳ Ｐゴシック" charset="0"/>
              </a:defRPr>
            </a:lvl1pPr>
            <a:lvl2pPr marL="742967" indent="-285757">
              <a:defRPr kumimoji="1" sz="2000">
                <a:solidFill>
                  <a:schemeClr val="tx1"/>
                </a:solidFill>
                <a:latin typeface="Arial" charset="0"/>
                <a:ea typeface="ＭＳ Ｐゴシック" charset="0"/>
              </a:defRPr>
            </a:lvl2pPr>
            <a:lvl3pPr marL="1143027" indent="-228605">
              <a:defRPr kumimoji="1" sz="2000">
                <a:solidFill>
                  <a:schemeClr val="tx1"/>
                </a:solidFill>
                <a:latin typeface="Arial" charset="0"/>
                <a:ea typeface="ＭＳ Ｐゴシック" charset="0"/>
              </a:defRPr>
            </a:lvl3pPr>
            <a:lvl4pPr marL="1600237" indent="-228605">
              <a:defRPr kumimoji="1" sz="2000">
                <a:solidFill>
                  <a:schemeClr val="tx1"/>
                </a:solidFill>
                <a:latin typeface="Arial" charset="0"/>
                <a:ea typeface="ＭＳ Ｐゴシック" charset="0"/>
              </a:defRPr>
            </a:lvl4pPr>
            <a:lvl5pPr marL="2057447" indent="-228605">
              <a:defRPr kumimoji="1" sz="2000">
                <a:solidFill>
                  <a:schemeClr val="tx1"/>
                </a:solidFill>
                <a:latin typeface="Arial" charset="0"/>
                <a:ea typeface="ＭＳ Ｐゴシック" charset="0"/>
              </a:defRPr>
            </a:lvl5pPr>
            <a:lvl6pPr marL="2514658" indent="-228605" defTabSz="495312" eaLnBrk="0" fontAlgn="base" hangingPunct="0">
              <a:spcBef>
                <a:spcPct val="0"/>
              </a:spcBef>
              <a:spcAft>
                <a:spcPct val="0"/>
              </a:spcAft>
              <a:defRPr kumimoji="1" sz="2000">
                <a:solidFill>
                  <a:schemeClr val="tx1"/>
                </a:solidFill>
                <a:latin typeface="Arial" charset="0"/>
                <a:ea typeface="ＭＳ Ｐゴシック" charset="0"/>
              </a:defRPr>
            </a:lvl6pPr>
            <a:lvl7pPr marL="2971869" indent="-228605" defTabSz="495312" eaLnBrk="0" fontAlgn="base" hangingPunct="0">
              <a:spcBef>
                <a:spcPct val="0"/>
              </a:spcBef>
              <a:spcAft>
                <a:spcPct val="0"/>
              </a:spcAft>
              <a:defRPr kumimoji="1" sz="2000">
                <a:solidFill>
                  <a:schemeClr val="tx1"/>
                </a:solidFill>
                <a:latin typeface="Arial" charset="0"/>
                <a:ea typeface="ＭＳ Ｐゴシック" charset="0"/>
              </a:defRPr>
            </a:lvl7pPr>
            <a:lvl8pPr marL="3429080" indent="-228605" defTabSz="495312" eaLnBrk="0" fontAlgn="base" hangingPunct="0">
              <a:spcBef>
                <a:spcPct val="0"/>
              </a:spcBef>
              <a:spcAft>
                <a:spcPct val="0"/>
              </a:spcAft>
              <a:defRPr kumimoji="1" sz="2000">
                <a:solidFill>
                  <a:schemeClr val="tx1"/>
                </a:solidFill>
                <a:latin typeface="Arial" charset="0"/>
                <a:ea typeface="ＭＳ Ｐゴシック" charset="0"/>
              </a:defRPr>
            </a:lvl8pPr>
            <a:lvl9pPr marL="3886289" indent="-228605" defTabSz="495312" eaLnBrk="0" fontAlgn="base" hangingPunct="0">
              <a:spcBef>
                <a:spcPct val="0"/>
              </a:spcBef>
              <a:spcAft>
                <a:spcPct val="0"/>
              </a:spcAft>
              <a:defRPr kumimoji="1" sz="2000">
                <a:solidFill>
                  <a:schemeClr val="tx1"/>
                </a:solidFill>
                <a:latin typeface="Arial" charset="0"/>
                <a:ea typeface="ＭＳ Ｐゴシック" charset="0"/>
              </a:defRPr>
            </a:lvl9pPr>
          </a:lstStyle>
          <a:p>
            <a:fld id="{5DEF6846-80CB-374B-85F8-B0A59D26C0A0}" type="slidenum">
              <a:rPr lang="ja-JP" altLang="en-US" sz="1100">
                <a:solidFill>
                  <a:srgbClr val="898989"/>
                </a:solidFill>
                <a:latin typeface="Calibri" charset="0"/>
              </a:rPr>
              <a:pPr/>
              <a:t>9</a:t>
            </a:fld>
            <a:endParaRPr lang="en-US" altLang="ja-JP" sz="1100">
              <a:solidFill>
                <a:srgbClr val="898989"/>
              </a:solidFill>
              <a:latin typeface="Calibri" charset="0"/>
            </a:endParaRPr>
          </a:p>
        </p:txBody>
      </p:sp>
      <p:sp>
        <p:nvSpPr>
          <p:cNvPr id="7" name="テキスト ボックス 2"/>
          <p:cNvSpPr txBox="1">
            <a:spLocks noChangeArrowheads="1"/>
          </p:cNvSpPr>
          <p:nvPr/>
        </p:nvSpPr>
        <p:spPr bwMode="auto">
          <a:xfrm>
            <a:off x="285751" y="639930"/>
            <a:ext cx="10402888" cy="707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a:rPr>
              <a:t> </a:t>
            </a:r>
            <a:r>
              <a:rPr lang="en-US" altLang="ja-JP" sz="1000" dirty="0" smtClean="0">
                <a:solidFill>
                  <a:srgbClr val="3F2482"/>
                </a:solidFill>
                <a:latin typeface="ＭＳ Ｐゴシック"/>
              </a:rPr>
              <a:t>(</a:t>
            </a:r>
            <a:r>
              <a:rPr lang="ja-JP" altLang="en-US" sz="1000" dirty="0" smtClean="0">
                <a:solidFill>
                  <a:srgbClr val="3F2482"/>
                </a:solidFill>
                <a:latin typeface="ＭＳ Ｐゴシック"/>
              </a:rPr>
              <a:t>公財）大阪国際交流センター　　　　　　　　　　　　　　　　　　　　　■災害人道医療支援会　　　　　　　　　　　　　　　　　　　　　　　　　　　　■和歌山大学「</a:t>
            </a:r>
            <a:r>
              <a:rPr lang="en-US" altLang="ja-JP" sz="1000" dirty="0" smtClean="0">
                <a:solidFill>
                  <a:srgbClr val="3F2482"/>
                </a:solidFill>
                <a:latin typeface="ＭＳ Ｐゴシック"/>
              </a:rPr>
              <a:t>wakayama </a:t>
            </a:r>
            <a:r>
              <a:rPr lang="en-US" altLang="ja-JP" sz="1000" smtClean="0">
                <a:solidFill>
                  <a:srgbClr val="3F2482"/>
                </a:solidFill>
                <a:latin typeface="ＭＳ Ｐゴシック"/>
              </a:rPr>
              <a:t>ASEAN  Project</a:t>
            </a:r>
            <a:r>
              <a:rPr lang="ja-JP" altLang="en-US" sz="1000" dirty="0" smtClean="0">
                <a:solidFill>
                  <a:srgbClr val="3F2482"/>
                </a:solidFill>
                <a:latin typeface="ＭＳ Ｐゴシック"/>
              </a:rPr>
              <a:t>」　</a:t>
            </a:r>
          </a:p>
          <a:p>
            <a:endParaRPr lang="ja-JP" altLang="en-US" sz="1000" dirty="0" smtClean="0">
              <a:solidFill>
                <a:srgbClr val="000000"/>
              </a:solidFill>
              <a:latin typeface="ＭＳ Ｐゴシック"/>
            </a:endParaRPr>
          </a:p>
          <a:p>
            <a:endParaRPr lang="ja-JP" altLang="en-US" sz="1000" dirty="0" smtClean="0">
              <a:solidFill>
                <a:srgbClr val="000000"/>
              </a:solidFill>
              <a:latin typeface="ＭＳ Ｐゴシック"/>
            </a:endParaRPr>
          </a:p>
          <a:p>
            <a:endParaRPr lang="ja-JP" altLang="en-US" sz="1000" dirty="0">
              <a:latin typeface="ＭＳ Ｐゴシック" charset="0"/>
            </a:endParaRPr>
          </a:p>
        </p:txBody>
      </p:sp>
      <p:sp>
        <p:nvSpPr>
          <p:cNvPr id="8" name="テキスト ボックス 2"/>
          <p:cNvSpPr txBox="1">
            <a:spLocks noChangeArrowheads="1"/>
          </p:cNvSpPr>
          <p:nvPr/>
        </p:nvSpPr>
        <p:spPr bwMode="auto">
          <a:xfrm>
            <a:off x="285750" y="2211986"/>
            <a:ext cx="10402888" cy="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a:rPr>
              <a:t> （公財）地球環境センター　　　　　　　　　　　　　　　　　　　　　　　　■ （一財）日本アジア振興財団学生委員会　　　　　　　　　　　　　　　　■ </a:t>
            </a:r>
            <a:r>
              <a:rPr lang="en-US" altLang="ja-JP" sz="1000" dirty="0" smtClean="0">
                <a:solidFill>
                  <a:srgbClr val="3F2482"/>
                </a:solidFill>
                <a:latin typeface="ＭＳ Ｐゴシック"/>
              </a:rPr>
              <a:t>(</a:t>
            </a:r>
            <a:r>
              <a:rPr lang="ja-JP" altLang="en-US" sz="1000" dirty="0" smtClean="0">
                <a:solidFill>
                  <a:srgbClr val="3F2482"/>
                </a:solidFill>
                <a:latin typeface="ＭＳ Ｐゴシック"/>
              </a:rPr>
              <a:t>一社）南太平洋協会</a:t>
            </a:r>
            <a:endParaRPr lang="ja-JP" altLang="en-US" sz="1000" dirty="0">
              <a:solidFill>
                <a:srgbClr val="3F2482"/>
              </a:solidFill>
              <a:latin typeface="ＭＳ Ｐゴシック" charset="0"/>
            </a:endParaRPr>
          </a:p>
        </p:txBody>
      </p:sp>
      <p:sp>
        <p:nvSpPr>
          <p:cNvPr id="10" name="テキスト ボックス 2"/>
          <p:cNvSpPr txBox="1">
            <a:spLocks noChangeArrowheads="1"/>
          </p:cNvSpPr>
          <p:nvPr/>
        </p:nvSpPr>
        <p:spPr bwMode="auto">
          <a:xfrm>
            <a:off x="195264" y="3828130"/>
            <a:ext cx="10402887" cy="553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創価学会大阪女性平和委員会</a:t>
            </a:r>
            <a:r>
              <a:rPr lang="ja-JP" altLang="en-US" sz="1000" dirty="0" smtClean="0">
                <a:solidFill>
                  <a:srgbClr val="000000"/>
                </a:solidFill>
                <a:latin typeface="ＭＳ Ｐゴシック"/>
              </a:rPr>
              <a:t>　　　　　　　　　　　　　　　　　　　　　　</a:t>
            </a:r>
            <a:r>
              <a:rPr lang="ja-JP" altLang="en-US" sz="1000" dirty="0" smtClean="0">
                <a:solidFill>
                  <a:srgbClr val="3F2482"/>
                </a:solidFill>
                <a:latin typeface="ＭＳ Ｐゴシック"/>
              </a:rPr>
              <a:t>■大阪府青年国際交流機構　　　　　　　　　　　　　　　　　　　　　　　　　■</a:t>
            </a:r>
            <a:r>
              <a:rPr lang="en-US" altLang="ja-JP" sz="1000" dirty="0" smtClean="0">
                <a:solidFill>
                  <a:srgbClr val="3F2482"/>
                </a:solidFill>
                <a:latin typeface="ＭＳ Ｐゴシック"/>
              </a:rPr>
              <a:t> Friedensdorf International/</a:t>
            </a:r>
            <a:r>
              <a:rPr lang="ja-JP" altLang="en-US" sz="1000" dirty="0" smtClean="0">
                <a:solidFill>
                  <a:srgbClr val="3F2482"/>
                </a:solidFill>
                <a:latin typeface="ＭＳ Ｐゴシック"/>
              </a:rPr>
              <a:t>ドイツ国際平和村</a:t>
            </a:r>
          </a:p>
          <a:p>
            <a:endParaRPr lang="ja-JP" altLang="en-US" sz="1000" dirty="0" smtClean="0">
              <a:solidFill>
                <a:srgbClr val="000000"/>
              </a:solidFill>
              <a:latin typeface="ＭＳ Ｐゴシック"/>
            </a:endParaRPr>
          </a:p>
          <a:p>
            <a:endParaRPr lang="ja-JP" altLang="en-US" sz="1000" dirty="0">
              <a:latin typeface="ＭＳ Ｐゴシック" charset="0"/>
            </a:endParaRPr>
          </a:p>
        </p:txBody>
      </p:sp>
      <p:sp>
        <p:nvSpPr>
          <p:cNvPr id="15" name="テキスト ボックス 2"/>
          <p:cNvSpPr txBox="1">
            <a:spLocks noChangeArrowheads="1"/>
          </p:cNvSpPr>
          <p:nvPr/>
        </p:nvSpPr>
        <p:spPr bwMode="auto">
          <a:xfrm>
            <a:off x="195264" y="5643562"/>
            <a:ext cx="10062835" cy="553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defTabSz="4953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defTabSz="4953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defTabSz="4953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defTabSz="495300" eaLnBrk="0" fontAlgn="base" hangingPunct="0">
              <a:spcBef>
                <a:spcPct val="0"/>
              </a:spcBef>
              <a:spcAft>
                <a:spcPct val="0"/>
              </a:spcAft>
              <a:defRPr kumimoji="1" sz="2000">
                <a:solidFill>
                  <a:schemeClr val="tx1"/>
                </a:solidFill>
                <a:latin typeface="Arial" charset="0"/>
                <a:ea typeface="ＭＳ Ｐゴシック" charset="0"/>
              </a:defRPr>
            </a:lvl9pPr>
          </a:lstStyle>
          <a:p>
            <a:r>
              <a:rPr lang="en-US" altLang="ja-JP" sz="1000" dirty="0" smtClean="0">
                <a:solidFill>
                  <a:srgbClr val="3F2482"/>
                </a:solidFill>
                <a:latin typeface="ＭＳ Ｐゴシック" charset="0"/>
              </a:rPr>
              <a:t>■</a:t>
            </a:r>
            <a:r>
              <a:rPr lang="ja-JP" altLang="en-US" sz="1000" dirty="0" smtClean="0">
                <a:solidFill>
                  <a:srgbClr val="3F2482"/>
                </a:solidFill>
                <a:latin typeface="ＭＳ Ｐゴシック" charset="0"/>
              </a:rPr>
              <a:t> （一財）日本国際協力センター</a:t>
            </a:r>
            <a:r>
              <a:rPr lang="ja-JP" altLang="en-US" sz="1000" dirty="0" smtClean="0">
                <a:solidFill>
                  <a:srgbClr val="000000"/>
                </a:solidFill>
                <a:latin typeface="ＭＳ Ｐゴシック"/>
              </a:rPr>
              <a:t>　　　　　　　　　　　　　　　　　　　　　</a:t>
            </a:r>
            <a:r>
              <a:rPr lang="ja-JP" altLang="en-US" sz="1000" dirty="0" smtClean="0">
                <a:solidFill>
                  <a:srgbClr val="3F2482"/>
                </a:solidFill>
                <a:latin typeface="ＭＳ Ｐゴシック"/>
              </a:rPr>
              <a:t>■ （一社）海外コンサルタンツ協会　　　　　　　　　　　　　　　　　　　　　■ </a:t>
            </a:r>
            <a:r>
              <a:rPr lang="en-US" altLang="ja-JP" sz="1000" dirty="0" smtClean="0">
                <a:solidFill>
                  <a:srgbClr val="3F2482"/>
                </a:solidFill>
                <a:latin typeface="ＭＳ Ｐゴシック"/>
              </a:rPr>
              <a:t>(</a:t>
            </a:r>
            <a:r>
              <a:rPr lang="ja-JP" altLang="en-US" sz="1000" dirty="0" smtClean="0">
                <a:solidFill>
                  <a:srgbClr val="3F2482"/>
                </a:solidFill>
                <a:latin typeface="ＭＳ Ｐゴシック"/>
              </a:rPr>
              <a:t>特活）ネパール野球ラリグラスの会</a:t>
            </a:r>
          </a:p>
          <a:p>
            <a:endParaRPr lang="ja-JP" altLang="en-US" sz="1000" dirty="0" smtClean="0">
              <a:solidFill>
                <a:srgbClr val="000000"/>
              </a:solidFill>
              <a:latin typeface="ＭＳ Ｐゴシック"/>
            </a:endParaRPr>
          </a:p>
          <a:p>
            <a:endParaRPr lang="ja-JP" altLang="en-US" sz="1000" dirty="0">
              <a:latin typeface="ＭＳ Ｐゴシック" charset="0"/>
            </a:endParaRPr>
          </a:p>
        </p:txBody>
      </p:sp>
      <p:pic>
        <p:nvPicPr>
          <p:cNvPr id="2050" name="Picture 2" descr="C:\Users\ワンフェス事務局\Pictures\PettyCamera2\2021y02m25d_132436060 (2).jpg"/>
          <p:cNvPicPr>
            <a:picLocks noChangeAspect="1" noChangeArrowheads="1"/>
          </p:cNvPicPr>
          <p:nvPr/>
        </p:nvPicPr>
        <p:blipFill>
          <a:blip r:embed="rId2"/>
          <a:srcRect/>
          <a:stretch>
            <a:fillRect/>
          </a:stretch>
        </p:blipFill>
        <p:spPr bwMode="auto">
          <a:xfrm>
            <a:off x="7741621" y="4105275"/>
            <a:ext cx="2271604" cy="1309687"/>
          </a:xfrm>
          <a:prstGeom prst="rect">
            <a:avLst/>
          </a:prstGeom>
          <a:noFill/>
        </p:spPr>
      </p:pic>
      <p:pic>
        <p:nvPicPr>
          <p:cNvPr id="2051" name="Picture 3" descr="C:\Users\ワンフェス事務局\Pictures\PettyCamera2\2021y02m25d_132623748 (2).jpg"/>
          <p:cNvPicPr>
            <a:picLocks noChangeAspect="1" noChangeArrowheads="1"/>
          </p:cNvPicPr>
          <p:nvPr/>
        </p:nvPicPr>
        <p:blipFill>
          <a:blip r:embed="rId3"/>
          <a:srcRect/>
          <a:stretch>
            <a:fillRect/>
          </a:stretch>
        </p:blipFill>
        <p:spPr bwMode="auto">
          <a:xfrm>
            <a:off x="534989" y="4105275"/>
            <a:ext cx="2343258" cy="1309687"/>
          </a:xfrm>
          <a:prstGeom prst="rect">
            <a:avLst/>
          </a:prstGeom>
          <a:noFill/>
          <a:ln>
            <a:solidFill>
              <a:srgbClr val="0070C0"/>
            </a:solidFill>
          </a:ln>
        </p:spPr>
      </p:pic>
      <p:pic>
        <p:nvPicPr>
          <p:cNvPr id="2052" name="Picture 4" descr="C:\Users\ワンフェス事務局\Pictures\PettyCamera2\2021y02m25d_132653467 (2).jpg"/>
          <p:cNvPicPr>
            <a:picLocks noChangeAspect="1" noChangeArrowheads="1"/>
          </p:cNvPicPr>
          <p:nvPr/>
        </p:nvPicPr>
        <p:blipFill>
          <a:blip r:embed="rId4"/>
          <a:srcRect/>
          <a:stretch>
            <a:fillRect/>
          </a:stretch>
        </p:blipFill>
        <p:spPr bwMode="auto">
          <a:xfrm>
            <a:off x="7741620" y="933451"/>
            <a:ext cx="2091266" cy="1176337"/>
          </a:xfrm>
          <a:prstGeom prst="rect">
            <a:avLst/>
          </a:prstGeom>
          <a:noFill/>
          <a:ln>
            <a:solidFill>
              <a:srgbClr val="0070C0"/>
            </a:solidFill>
          </a:ln>
        </p:spPr>
      </p:pic>
      <p:pic>
        <p:nvPicPr>
          <p:cNvPr id="2053" name="Picture 5" descr="C:\Users\ワンフェス事務局\Pictures\PettyCamera2\2021y02m25d_132732407 (2).jpg"/>
          <p:cNvPicPr>
            <a:picLocks noChangeAspect="1" noChangeArrowheads="1"/>
          </p:cNvPicPr>
          <p:nvPr/>
        </p:nvPicPr>
        <p:blipFill>
          <a:blip r:embed="rId5"/>
          <a:srcRect/>
          <a:stretch>
            <a:fillRect/>
          </a:stretch>
        </p:blipFill>
        <p:spPr bwMode="auto">
          <a:xfrm>
            <a:off x="4067176" y="4105275"/>
            <a:ext cx="2302098" cy="1309687"/>
          </a:xfrm>
          <a:prstGeom prst="rect">
            <a:avLst/>
          </a:prstGeom>
          <a:noFill/>
        </p:spPr>
      </p:pic>
      <p:pic>
        <p:nvPicPr>
          <p:cNvPr id="2054" name="Picture 6" descr="C:\Users\ワンフェス事務局\Pictures\PettyCamera2\2021y02m25d_132823219 (2).jpg"/>
          <p:cNvPicPr>
            <a:picLocks noChangeAspect="1" noChangeArrowheads="1"/>
          </p:cNvPicPr>
          <p:nvPr/>
        </p:nvPicPr>
        <p:blipFill>
          <a:blip r:embed="rId6"/>
          <a:srcRect/>
          <a:stretch>
            <a:fillRect/>
          </a:stretch>
        </p:blipFill>
        <p:spPr bwMode="auto">
          <a:xfrm>
            <a:off x="534989" y="933451"/>
            <a:ext cx="2040466" cy="1147762"/>
          </a:xfrm>
          <a:prstGeom prst="rect">
            <a:avLst/>
          </a:prstGeom>
          <a:noFill/>
          <a:ln>
            <a:solidFill>
              <a:srgbClr val="0070C0"/>
            </a:solidFill>
          </a:ln>
        </p:spPr>
      </p:pic>
      <p:pic>
        <p:nvPicPr>
          <p:cNvPr id="2056" name="Picture 8" descr="C:\Users\ワンフェス事務局\Pictures\PettyCamera2\2021y02m25d_133047132 (2).jpg"/>
          <p:cNvPicPr>
            <a:picLocks noChangeAspect="1" noChangeArrowheads="1"/>
          </p:cNvPicPr>
          <p:nvPr/>
        </p:nvPicPr>
        <p:blipFill>
          <a:blip r:embed="rId7"/>
          <a:srcRect/>
          <a:stretch>
            <a:fillRect/>
          </a:stretch>
        </p:blipFill>
        <p:spPr bwMode="auto">
          <a:xfrm>
            <a:off x="4067176" y="2490578"/>
            <a:ext cx="1983623" cy="1233487"/>
          </a:xfrm>
          <a:prstGeom prst="rect">
            <a:avLst/>
          </a:prstGeom>
          <a:noFill/>
          <a:ln>
            <a:solidFill>
              <a:srgbClr val="0070C0"/>
            </a:solidFill>
          </a:ln>
        </p:spPr>
      </p:pic>
      <p:pic>
        <p:nvPicPr>
          <p:cNvPr id="2057" name="Picture 9" descr="C:\Users\ワンフェス事務局\Pictures\PettyCamera2\2021y02m25d_133301935 (2).jpg"/>
          <p:cNvPicPr>
            <a:picLocks noChangeAspect="1" noChangeArrowheads="1"/>
          </p:cNvPicPr>
          <p:nvPr/>
        </p:nvPicPr>
        <p:blipFill>
          <a:blip r:embed="rId8"/>
          <a:srcRect/>
          <a:stretch>
            <a:fillRect/>
          </a:stretch>
        </p:blipFill>
        <p:spPr bwMode="auto">
          <a:xfrm>
            <a:off x="4067176" y="5943600"/>
            <a:ext cx="2102831" cy="1309687"/>
          </a:xfrm>
          <a:prstGeom prst="rect">
            <a:avLst/>
          </a:prstGeom>
          <a:noFill/>
          <a:ln>
            <a:solidFill>
              <a:srgbClr val="0070C0"/>
            </a:solidFill>
          </a:ln>
        </p:spPr>
      </p:pic>
      <p:pic>
        <p:nvPicPr>
          <p:cNvPr id="2058" name="Picture 10" descr="C:\Users\ワンフェス事務局\Pictures\PettyCamera2\2021y02m25d_133347083 (2).jpg"/>
          <p:cNvPicPr>
            <a:picLocks noChangeAspect="1" noChangeArrowheads="1"/>
          </p:cNvPicPr>
          <p:nvPr/>
        </p:nvPicPr>
        <p:blipFill>
          <a:blip r:embed="rId9"/>
          <a:srcRect/>
          <a:stretch>
            <a:fillRect/>
          </a:stretch>
        </p:blipFill>
        <p:spPr bwMode="auto">
          <a:xfrm>
            <a:off x="4067176" y="921248"/>
            <a:ext cx="1838324" cy="1159965"/>
          </a:xfrm>
          <a:prstGeom prst="rect">
            <a:avLst/>
          </a:prstGeom>
          <a:noFill/>
          <a:ln>
            <a:solidFill>
              <a:srgbClr val="0070C0"/>
            </a:solidFill>
          </a:ln>
        </p:spPr>
      </p:pic>
      <p:pic>
        <p:nvPicPr>
          <p:cNvPr id="2059" name="Picture 11" descr="C:\Users\ワンフェス事務局\Pictures\PettyCamera2\2021y02m25d_133711399 (2).jpg"/>
          <p:cNvPicPr>
            <a:picLocks noChangeAspect="1" noChangeArrowheads="1"/>
          </p:cNvPicPr>
          <p:nvPr/>
        </p:nvPicPr>
        <p:blipFill>
          <a:blip r:embed="rId10"/>
          <a:srcRect/>
          <a:stretch>
            <a:fillRect/>
          </a:stretch>
        </p:blipFill>
        <p:spPr bwMode="auto">
          <a:xfrm>
            <a:off x="7741620" y="2458179"/>
            <a:ext cx="2003194" cy="1246854"/>
          </a:xfrm>
          <a:prstGeom prst="rect">
            <a:avLst/>
          </a:prstGeom>
          <a:noFill/>
          <a:ln>
            <a:solidFill>
              <a:srgbClr val="0070C0"/>
            </a:solidFill>
          </a:ln>
        </p:spPr>
      </p:pic>
      <p:pic>
        <p:nvPicPr>
          <p:cNvPr id="2060" name="Picture 12" descr="C:\Users\ワンフェス事務局\Pictures\PettyCamera2\2021y02m25d_133720167 (2).jpg"/>
          <p:cNvPicPr>
            <a:picLocks noChangeAspect="1" noChangeArrowheads="1"/>
          </p:cNvPicPr>
          <p:nvPr/>
        </p:nvPicPr>
        <p:blipFill>
          <a:blip r:embed="rId11"/>
          <a:srcRect/>
          <a:stretch>
            <a:fillRect/>
          </a:stretch>
        </p:blipFill>
        <p:spPr bwMode="auto">
          <a:xfrm>
            <a:off x="7741620" y="5915300"/>
            <a:ext cx="2164794" cy="1337987"/>
          </a:xfrm>
          <a:prstGeom prst="rect">
            <a:avLst/>
          </a:prstGeom>
          <a:noFill/>
          <a:ln>
            <a:solidFill>
              <a:srgbClr val="0070C0"/>
            </a:solidFill>
          </a:ln>
        </p:spPr>
      </p:pic>
      <p:pic>
        <p:nvPicPr>
          <p:cNvPr id="2061" name="Picture 13" descr="C:\Users\ワンフェス事務局\Pictures\PettyCamera2\2021y02m25d_133732008 (2).jpg"/>
          <p:cNvPicPr>
            <a:picLocks noChangeAspect="1" noChangeArrowheads="1"/>
          </p:cNvPicPr>
          <p:nvPr/>
        </p:nvPicPr>
        <p:blipFill>
          <a:blip r:embed="rId12"/>
          <a:srcRect/>
          <a:stretch>
            <a:fillRect/>
          </a:stretch>
        </p:blipFill>
        <p:spPr bwMode="auto">
          <a:xfrm>
            <a:off x="525466" y="5954623"/>
            <a:ext cx="2162173" cy="1298664"/>
          </a:xfrm>
          <a:prstGeom prst="rect">
            <a:avLst/>
          </a:prstGeom>
          <a:noFill/>
          <a:ln>
            <a:solidFill>
              <a:srgbClr val="0070C0"/>
            </a:solidFill>
          </a:ln>
        </p:spPr>
      </p:pic>
      <p:pic>
        <p:nvPicPr>
          <p:cNvPr id="2062" name="Picture 14" descr="C:\Users\ワンフェス事務局\Pictures\PettyCamera2\2021y02m25d_133117879 (2).jpg"/>
          <p:cNvPicPr>
            <a:picLocks noChangeAspect="1" noChangeArrowheads="1"/>
          </p:cNvPicPr>
          <p:nvPr/>
        </p:nvPicPr>
        <p:blipFill>
          <a:blip r:embed="rId13"/>
          <a:srcRect/>
          <a:stretch>
            <a:fillRect/>
          </a:stretch>
        </p:blipFill>
        <p:spPr bwMode="auto">
          <a:xfrm>
            <a:off x="534989" y="2490578"/>
            <a:ext cx="2152650" cy="1324185"/>
          </a:xfrm>
          <a:prstGeom prst="rect">
            <a:avLst/>
          </a:prstGeom>
          <a:noFill/>
          <a:ln>
            <a:solidFill>
              <a:srgbClr val="0070C0"/>
            </a:solidFill>
          </a:ln>
        </p:spPr>
      </p:pic>
    </p:spTree>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21927</TotalTime>
  <Words>8264</Words>
  <Application>Microsoft Office PowerPoint</Application>
  <PresentationFormat>ユーザー設定</PresentationFormat>
  <Paragraphs>848</Paragraphs>
  <Slides>31</Slides>
  <Notes>14</Notes>
  <HiddenSlides>0</HiddenSlides>
  <MMClips>0</MMClips>
  <ScaleCrop>false</ScaleCrop>
  <HeadingPairs>
    <vt:vector size="4" baseType="variant">
      <vt:variant>
        <vt:lpstr>テーマ</vt:lpstr>
      </vt:variant>
      <vt:variant>
        <vt:i4>1</vt:i4>
      </vt:variant>
      <vt:variant>
        <vt:lpstr>スライド タイトル</vt:lpstr>
      </vt:variant>
      <vt:variant>
        <vt:i4>31</vt:i4>
      </vt:variant>
    </vt:vector>
  </HeadingPairs>
  <TitlesOfParts>
    <vt:vector size="32" baseType="lpstr">
      <vt:lpstr>ホワイト</vt:lpstr>
      <vt:lpstr>スライド 1</vt:lpstr>
      <vt:lpstr>はじめに</vt:lpstr>
      <vt:lpstr>目次</vt:lpstr>
      <vt:lpstr>開催概要（１）</vt:lpstr>
      <vt:lpstr>開催概要（２）</vt:lpstr>
      <vt:lpstr>ワン・ワールド・フェスティバル特設サイトhttps://onefes-live.net/　</vt:lpstr>
      <vt:lpstr>タイムテーブル</vt:lpstr>
      <vt:lpstr>オンラインブース（1）</vt:lpstr>
      <vt:lpstr>オンラインブース（2）</vt:lpstr>
      <vt:lpstr>オンラインブース（3）</vt:lpstr>
      <vt:lpstr>オンラインプログラム（1）</vt:lpstr>
      <vt:lpstr>オンラインプログラム（2）</vt:lpstr>
      <vt:lpstr>オンラインプログラム（3）</vt:lpstr>
      <vt:lpstr>オンラインプログラム（4）</vt:lpstr>
      <vt:lpstr>オンラインプログラム（5）</vt:lpstr>
      <vt:lpstr>オンラインステージ（1）</vt:lpstr>
      <vt:lpstr>オンラインステージ（2）</vt:lpstr>
      <vt:lpstr>オンラインキッチン</vt:lpstr>
      <vt:lpstr>ワンフェスチャンネル（1）</vt:lpstr>
      <vt:lpstr>ワンフェスチャンネル（2）</vt:lpstr>
      <vt:lpstr>ワンフェスチャンネル（3）</vt:lpstr>
      <vt:lpstr>ワンフェスチャンネル（4）</vt:lpstr>
      <vt:lpstr>ＳＤＧｓ交流ひろば（1）</vt:lpstr>
      <vt:lpstr>ＳＤＧｓ交流ひろば（2）</vt:lpstr>
      <vt:lpstr>ワンフェス動画コンテスト</vt:lpstr>
      <vt:lpstr>スポンサーチャンネル</vt:lpstr>
      <vt:lpstr>クラウドファンディングの取組</vt:lpstr>
      <vt:lpstr>広報制作物</vt:lpstr>
      <vt:lpstr>パブリシティ</vt:lpstr>
      <vt:lpstr>出展者アンケート</vt:lpstr>
      <vt:lpstr>収支報告</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Yoneda Azusa</dc:creator>
  <cp:lastModifiedBy>ワンフェス事務局</cp:lastModifiedBy>
  <cp:revision>1414</cp:revision>
  <cp:lastPrinted>2020-03-17T01:17:54Z</cp:lastPrinted>
  <dcterms:created xsi:type="dcterms:W3CDTF">2015-02-20T09:33:41Z</dcterms:created>
  <dcterms:modified xsi:type="dcterms:W3CDTF">2021-03-22T02:52:14Z</dcterms:modified>
</cp:coreProperties>
</file>